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7" r:id="rId2"/>
  </p:sldMasterIdLst>
  <p:notesMasterIdLst>
    <p:notesMasterId r:id="rId37"/>
  </p:notesMasterIdLst>
  <p:sldIdLst>
    <p:sldId id="256" r:id="rId3"/>
    <p:sldId id="257" r:id="rId4"/>
    <p:sldId id="281" r:id="rId5"/>
    <p:sldId id="259" r:id="rId6"/>
    <p:sldId id="261" r:id="rId7"/>
    <p:sldId id="301" r:id="rId8"/>
    <p:sldId id="300" r:id="rId9"/>
    <p:sldId id="299" r:id="rId10"/>
    <p:sldId id="260" r:id="rId11"/>
    <p:sldId id="302" r:id="rId12"/>
    <p:sldId id="258" r:id="rId13"/>
    <p:sldId id="297" r:id="rId14"/>
    <p:sldId id="304" r:id="rId15"/>
    <p:sldId id="305" r:id="rId16"/>
    <p:sldId id="306" r:id="rId17"/>
    <p:sldId id="307" r:id="rId18"/>
    <p:sldId id="308" r:id="rId19"/>
    <p:sldId id="282" r:id="rId20"/>
    <p:sldId id="267" r:id="rId21"/>
    <p:sldId id="287" r:id="rId22"/>
    <p:sldId id="288" r:id="rId23"/>
    <p:sldId id="289" r:id="rId24"/>
    <p:sldId id="291" r:id="rId25"/>
    <p:sldId id="293" r:id="rId26"/>
    <p:sldId id="294" r:id="rId27"/>
    <p:sldId id="295" r:id="rId28"/>
    <p:sldId id="296" r:id="rId29"/>
    <p:sldId id="298" r:id="rId30"/>
    <p:sldId id="283" r:id="rId31"/>
    <p:sldId id="272" r:id="rId32"/>
    <p:sldId id="273" r:id="rId33"/>
    <p:sldId id="274" r:id="rId34"/>
    <p:sldId id="310" r:id="rId35"/>
    <p:sldId id="309" r:id="rId36"/>
  </p:sldIdLst>
  <p:sldSz cx="9001125" cy="5040313"/>
  <p:notesSz cx="6858000" cy="9144000"/>
  <p:custDataLst>
    <p:tags r:id="rId38"/>
  </p:custDataLst>
  <p:defaultTextStyle>
    <a:defPPr>
      <a:defRPr lang="zh-CN"/>
    </a:defPPr>
    <a:lvl1pPr marL="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32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00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32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64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96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65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797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29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AB91D-8C52-6D12-9FC5-7CBD24E8895A}" v="9" dt="2023-07-15T06:36:17.970"/>
    <p1510:client id="{179CC055-258A-BFA4-9A15-B755510A2511}" v="7" dt="2023-07-13T01:48:38.750"/>
    <p1510:client id="{1A646F4A-83D8-7C53-CF3B-B037786A7249}" v="29" dt="2023-07-13T02:07:22.852"/>
    <p1510:client id="{24530ABE-378E-5FA7-37B5-E29972B6ECBE}" v="1" dt="2023-07-14T01:51:15.873"/>
    <p1510:client id="{502E31B3-9990-00B9-16B2-AC591A364CF4}" v="26" dt="2023-07-15T04:18:58.867"/>
    <p1510:client id="{81A080AC-2E19-3193-7648-0BA27D28FB9C}" v="3" dt="2023-07-13T02:00:54.909"/>
    <p1510:client id="{ADD15D90-22DF-7E30-A508-1C259361A473}" v="10" dt="2023-07-13T01:59:41.497"/>
    <p1510:client id="{F96B96B3-D38D-026D-F5EA-53AB138965E7}" v="2" dt="2023-07-13T02:31:19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88"/>
        <p:guide pos="283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JUNTONG" userId="S::t0929986@u.nus.edu::e86069d4-abee-452a-802a-3b5100ab2df0" providerId="AD" clId="Web-{179CC055-258A-BFA4-9A15-B755510A2511}"/>
    <pc:docChg chg="modSld">
      <pc:chgData name="WU JUNTONG" userId="S::t0929986@u.nus.edu::e86069d4-abee-452a-802a-3b5100ab2df0" providerId="AD" clId="Web-{179CC055-258A-BFA4-9A15-B755510A2511}" dt="2023-07-13T01:48:38.078" v="2" actId="20577"/>
      <pc:docMkLst>
        <pc:docMk/>
      </pc:docMkLst>
      <pc:sldChg chg="modSp">
        <pc:chgData name="WU JUNTONG" userId="S::t0929986@u.nus.edu::e86069d4-abee-452a-802a-3b5100ab2df0" providerId="AD" clId="Web-{179CC055-258A-BFA4-9A15-B755510A2511}" dt="2023-07-13T01:48:38.078" v="2" actId="20577"/>
        <pc:sldMkLst>
          <pc:docMk/>
          <pc:sldMk cId="0" sldId="259"/>
        </pc:sldMkLst>
        <pc:spChg chg="mod">
          <ac:chgData name="WU JUNTONG" userId="S::t0929986@u.nus.edu::e86069d4-abee-452a-802a-3b5100ab2df0" providerId="AD" clId="Web-{179CC055-258A-BFA4-9A15-B755510A2511}" dt="2023-07-13T01:48:38.078" v="2" actId="20577"/>
          <ac:spMkLst>
            <pc:docMk/>
            <pc:sldMk cId="0" sldId="259"/>
            <ac:spMk id="18" creationId="{00000000-0000-0000-0000-000000000000}"/>
          </ac:spMkLst>
        </pc:spChg>
      </pc:sldChg>
    </pc:docChg>
  </pc:docChgLst>
  <pc:docChgLst>
    <pc:chgData name="WU JUNTONG" userId="S::t0929986@u.nus.edu::e86069d4-abee-452a-802a-3b5100ab2df0" providerId="AD" clId="Web-{F96B96B3-D38D-026D-F5EA-53AB138965E7}"/>
    <pc:docChg chg="modSld">
      <pc:chgData name="WU JUNTONG" userId="S::t0929986@u.nus.edu::e86069d4-abee-452a-802a-3b5100ab2df0" providerId="AD" clId="Web-{F96B96B3-D38D-026D-F5EA-53AB138965E7}" dt="2023-07-13T02:31:19.907" v="1" actId="20577"/>
      <pc:docMkLst>
        <pc:docMk/>
      </pc:docMkLst>
      <pc:sldChg chg="modSp">
        <pc:chgData name="WU JUNTONG" userId="S::t0929986@u.nus.edu::e86069d4-abee-452a-802a-3b5100ab2df0" providerId="AD" clId="Web-{F96B96B3-D38D-026D-F5EA-53AB138965E7}" dt="2023-07-13T02:31:19.907" v="1" actId="20577"/>
        <pc:sldMkLst>
          <pc:docMk/>
          <pc:sldMk cId="0" sldId="309"/>
        </pc:sldMkLst>
        <pc:spChg chg="mod">
          <ac:chgData name="WU JUNTONG" userId="S::t0929986@u.nus.edu::e86069d4-abee-452a-802a-3b5100ab2df0" providerId="AD" clId="Web-{F96B96B3-D38D-026D-F5EA-53AB138965E7}" dt="2023-07-13T02:31:19.907" v="1" actId="20577"/>
          <ac:spMkLst>
            <pc:docMk/>
            <pc:sldMk cId="0" sldId="309"/>
            <ac:spMk id="3" creationId="{00000000-0000-0000-0000-000000000000}"/>
          </ac:spMkLst>
        </pc:spChg>
      </pc:sldChg>
    </pc:docChg>
  </pc:docChgLst>
  <pc:docChgLst>
    <pc:chgData name="WU JUNTONG" userId="S::t0929986@u.nus.edu::e86069d4-abee-452a-802a-3b5100ab2df0" providerId="AD" clId="Web-{81A080AC-2E19-3193-7648-0BA27D28FB9C}"/>
    <pc:docChg chg="modSld">
      <pc:chgData name="WU JUNTONG" userId="S::t0929986@u.nus.edu::e86069d4-abee-452a-802a-3b5100ab2df0" providerId="AD" clId="Web-{81A080AC-2E19-3193-7648-0BA27D28FB9C}" dt="2023-07-13T02:00:54.909" v="2" actId="14100"/>
      <pc:docMkLst>
        <pc:docMk/>
      </pc:docMkLst>
      <pc:sldChg chg="addSp modSp addAnim">
        <pc:chgData name="WU JUNTONG" userId="S::t0929986@u.nus.edu::e86069d4-abee-452a-802a-3b5100ab2df0" providerId="AD" clId="Web-{81A080AC-2E19-3193-7648-0BA27D28FB9C}" dt="2023-07-13T02:00:54.909" v="2" actId="14100"/>
        <pc:sldMkLst>
          <pc:docMk/>
          <pc:sldMk cId="1244951646" sldId="310"/>
        </pc:sldMkLst>
        <pc:picChg chg="add mod">
          <ac:chgData name="WU JUNTONG" userId="S::t0929986@u.nus.edu::e86069d4-abee-452a-802a-3b5100ab2df0" providerId="AD" clId="Web-{81A080AC-2E19-3193-7648-0BA27D28FB9C}" dt="2023-07-13T02:00:54.909" v="2" actId="14100"/>
          <ac:picMkLst>
            <pc:docMk/>
            <pc:sldMk cId="1244951646" sldId="310"/>
            <ac:picMk id="2" creationId="{A8F7E4A5-5213-0293-1422-81FC169F2D12}"/>
          </ac:picMkLst>
        </pc:picChg>
      </pc:sldChg>
    </pc:docChg>
  </pc:docChgLst>
  <pc:docChgLst>
    <pc:chgData name="HSIEH CHENG-TAI" userId="S::t0930159@u.nus.edu::783f3bda-7f67-45ff-9040-785f974a59d0" providerId="AD" clId="Web-{24530ABE-378E-5FA7-37B5-E29972B6ECBE}"/>
    <pc:docChg chg="modSld">
      <pc:chgData name="HSIEH CHENG-TAI" userId="S::t0930159@u.nus.edu::783f3bda-7f67-45ff-9040-785f974a59d0" providerId="AD" clId="Web-{24530ABE-378E-5FA7-37B5-E29972B6ECBE}" dt="2023-07-14T01:51:15.873" v="0" actId="1076"/>
      <pc:docMkLst>
        <pc:docMk/>
      </pc:docMkLst>
      <pc:sldChg chg="modSp">
        <pc:chgData name="HSIEH CHENG-TAI" userId="S::t0930159@u.nus.edu::783f3bda-7f67-45ff-9040-785f974a59d0" providerId="AD" clId="Web-{24530ABE-378E-5FA7-37B5-E29972B6ECBE}" dt="2023-07-14T01:51:15.873" v="0" actId="1076"/>
        <pc:sldMkLst>
          <pc:docMk/>
          <pc:sldMk cId="0" sldId="308"/>
        </pc:sldMkLst>
        <pc:picChg chg="mod">
          <ac:chgData name="HSIEH CHENG-TAI" userId="S::t0930159@u.nus.edu::783f3bda-7f67-45ff-9040-785f974a59d0" providerId="AD" clId="Web-{24530ABE-378E-5FA7-37B5-E29972B6ECBE}" dt="2023-07-14T01:51:15.873" v="0" actId="1076"/>
          <ac:picMkLst>
            <pc:docMk/>
            <pc:sldMk cId="0" sldId="308"/>
            <ac:picMk id="6" creationId="{00000000-0000-0000-0000-000000000000}"/>
          </ac:picMkLst>
        </pc:picChg>
      </pc:sldChg>
    </pc:docChg>
  </pc:docChgLst>
  <pc:docChgLst>
    <pc:chgData name="ZHANG TIANLEI" userId="S::t0930096@u.nus.edu::e3ee70e2-8e76-4e70-bebc-228e951895cd" providerId="AD" clId="Web-{502E31B3-9990-00B9-16B2-AC591A364CF4}"/>
    <pc:docChg chg="modSld">
      <pc:chgData name="ZHANG TIANLEI" userId="S::t0930096@u.nus.edu::e3ee70e2-8e76-4e70-bebc-228e951895cd" providerId="AD" clId="Web-{502E31B3-9990-00B9-16B2-AC591A364CF4}" dt="2023-07-15T04:18:58.867" v="15" actId="1076"/>
      <pc:docMkLst>
        <pc:docMk/>
      </pc:docMkLst>
      <pc:sldChg chg="addSp delSp modSp">
        <pc:chgData name="ZHANG TIANLEI" userId="S::t0930096@u.nus.edu::e3ee70e2-8e76-4e70-bebc-228e951895cd" providerId="AD" clId="Web-{502E31B3-9990-00B9-16B2-AC591A364CF4}" dt="2023-07-15T04:18:58.867" v="15" actId="1076"/>
        <pc:sldMkLst>
          <pc:docMk/>
          <pc:sldMk cId="0" sldId="306"/>
        </pc:sldMkLst>
        <pc:spChg chg="add">
          <ac:chgData name="ZHANG TIANLEI" userId="S::t0930096@u.nus.edu::e3ee70e2-8e76-4e70-bebc-228e951895cd" providerId="AD" clId="Web-{502E31B3-9990-00B9-16B2-AC591A364CF4}" dt="2023-07-15T04:11:54.319" v="0"/>
          <ac:spMkLst>
            <pc:docMk/>
            <pc:sldMk cId="0" sldId="306"/>
            <ac:spMk id="3" creationId="{82A0F312-7C8B-D17A-28CD-B8313A8A64E8}"/>
          </ac:spMkLst>
        </pc:spChg>
        <pc:spChg chg="add">
          <ac:chgData name="ZHANG TIANLEI" userId="S::t0930096@u.nus.edu::e3ee70e2-8e76-4e70-bebc-228e951895cd" providerId="AD" clId="Web-{502E31B3-9990-00B9-16B2-AC591A364CF4}" dt="2023-07-15T04:11:57.038" v="1"/>
          <ac:spMkLst>
            <pc:docMk/>
            <pc:sldMk cId="0" sldId="306"/>
            <ac:spMk id="4" creationId="{DD7EC1BA-D5F2-247D-8A1A-64011229BCC4}"/>
          </ac:spMkLst>
        </pc:spChg>
        <pc:spChg chg="add mod">
          <ac:chgData name="ZHANG TIANLEI" userId="S::t0930096@u.nus.edu::e3ee70e2-8e76-4e70-bebc-228e951895cd" providerId="AD" clId="Web-{502E31B3-9990-00B9-16B2-AC591A364CF4}" dt="2023-07-15T04:12:20.508" v="7" actId="1076"/>
          <ac:spMkLst>
            <pc:docMk/>
            <pc:sldMk cId="0" sldId="306"/>
            <ac:spMk id="8" creationId="{F701FAA6-71CF-8C73-31F5-69D50E4BA82A}"/>
          </ac:spMkLst>
        </pc:spChg>
        <pc:spChg chg="add mod">
          <ac:chgData name="ZHANG TIANLEI" userId="S::t0930096@u.nus.edu::e3ee70e2-8e76-4e70-bebc-228e951895cd" providerId="AD" clId="Web-{502E31B3-9990-00B9-16B2-AC591A364CF4}" dt="2023-07-15T04:12:26.712" v="9" actId="1076"/>
          <ac:spMkLst>
            <pc:docMk/>
            <pc:sldMk cId="0" sldId="306"/>
            <ac:spMk id="10" creationId="{E5FE92ED-2795-B9A6-AD5F-409B0DE51A3E}"/>
          </ac:spMkLst>
        </pc:spChg>
        <pc:spChg chg="add mod">
          <ac:chgData name="ZHANG TIANLEI" userId="S::t0930096@u.nus.edu::e3ee70e2-8e76-4e70-bebc-228e951895cd" providerId="AD" clId="Web-{502E31B3-9990-00B9-16B2-AC591A364CF4}" dt="2023-07-15T04:12:29.337" v="11" actId="1076"/>
          <ac:spMkLst>
            <pc:docMk/>
            <pc:sldMk cId="0" sldId="306"/>
            <ac:spMk id="11" creationId="{5745ACA3-AB65-CFBE-057B-8C2AE7837047}"/>
          </ac:spMkLst>
        </pc:spChg>
        <pc:spChg chg="add mod">
          <ac:chgData name="ZHANG TIANLEI" userId="S::t0930096@u.nus.edu::e3ee70e2-8e76-4e70-bebc-228e951895cd" providerId="AD" clId="Web-{502E31B3-9990-00B9-16B2-AC591A364CF4}" dt="2023-07-15T04:12:31.603" v="13" actId="1076"/>
          <ac:spMkLst>
            <pc:docMk/>
            <pc:sldMk cId="0" sldId="306"/>
            <ac:spMk id="12" creationId="{790978D0-FB7E-3FE1-9180-EAED0F38B964}"/>
          </ac:spMkLst>
        </pc:spChg>
        <pc:spChg chg="add mod">
          <ac:chgData name="ZHANG TIANLEI" userId="S::t0930096@u.nus.edu::e3ee70e2-8e76-4e70-bebc-228e951895cd" providerId="AD" clId="Web-{502E31B3-9990-00B9-16B2-AC591A364CF4}" dt="2023-07-15T04:18:58.867" v="15" actId="1076"/>
          <ac:spMkLst>
            <pc:docMk/>
            <pc:sldMk cId="0" sldId="306"/>
            <ac:spMk id="13" creationId="{118572C6-59AA-ECC4-6C05-7DB89A65CFC5}"/>
          </ac:spMkLst>
        </pc:spChg>
        <pc:picChg chg="add del mod">
          <ac:chgData name="ZHANG TIANLEI" userId="S::t0930096@u.nus.edu::e3ee70e2-8e76-4e70-bebc-228e951895cd" providerId="AD" clId="Web-{502E31B3-9990-00B9-16B2-AC591A364CF4}" dt="2023-07-15T04:12:03.429" v="3"/>
          <ac:picMkLst>
            <pc:docMk/>
            <pc:sldMk cId="0" sldId="306"/>
            <ac:picMk id="6" creationId="{F2305572-4A8F-8DD1-C8CB-ED6CACD797F3}"/>
          </ac:picMkLst>
        </pc:picChg>
      </pc:sldChg>
    </pc:docChg>
  </pc:docChgLst>
  <pc:docChgLst>
    <pc:chgData name="YU CHENWEI" userId="S::t0930158@u.nus.edu::c2513d38-0230-49d8-9697-e7f49aee31f6" providerId="AD" clId="Web-{1A646F4A-83D8-7C53-CF3B-B037786A7249}"/>
    <pc:docChg chg="addSld delSld modSld">
      <pc:chgData name="YU CHENWEI" userId="S::t0930158@u.nus.edu::c2513d38-0230-49d8-9697-e7f49aee31f6" providerId="AD" clId="Web-{1A646F4A-83D8-7C53-CF3B-B037786A7249}" dt="2023-07-13T02:07:22.852" v="25" actId="20577"/>
      <pc:docMkLst>
        <pc:docMk/>
      </pc:docMkLst>
      <pc:sldChg chg="addSp delSp modSp">
        <pc:chgData name="YU CHENWEI" userId="S::t0930158@u.nus.edu::c2513d38-0230-49d8-9697-e7f49aee31f6" providerId="AD" clId="Web-{1A646F4A-83D8-7C53-CF3B-B037786A7249}" dt="2023-07-13T01:47:55.417" v="12" actId="1076"/>
        <pc:sldMkLst>
          <pc:docMk/>
          <pc:sldMk cId="0" sldId="273"/>
        </pc:sldMkLst>
        <pc:spChg chg="del">
          <ac:chgData name="YU CHENWEI" userId="S::t0930158@u.nus.edu::c2513d38-0230-49d8-9697-e7f49aee31f6" providerId="AD" clId="Web-{1A646F4A-83D8-7C53-CF3B-B037786A7249}" dt="2023-07-13T01:46:41.978" v="11"/>
          <ac:spMkLst>
            <pc:docMk/>
            <pc:sldMk cId="0" sldId="273"/>
            <ac:spMk id="8" creationId="{00000000-0000-0000-0000-000000000000}"/>
          </ac:spMkLst>
        </pc:spChg>
        <pc:spChg chg="del">
          <ac:chgData name="YU CHENWEI" userId="S::t0930158@u.nus.edu::c2513d38-0230-49d8-9697-e7f49aee31f6" providerId="AD" clId="Web-{1A646F4A-83D8-7C53-CF3B-B037786A7249}" dt="2023-07-13T01:46:39.634" v="10"/>
          <ac:spMkLst>
            <pc:docMk/>
            <pc:sldMk cId="0" sldId="273"/>
            <ac:spMk id="10" creationId="{00000000-0000-0000-0000-000000000000}"/>
          </ac:spMkLst>
        </pc:spChg>
        <pc:spChg chg="del">
          <ac:chgData name="YU CHENWEI" userId="S::t0930158@u.nus.edu::c2513d38-0230-49d8-9697-e7f49aee31f6" providerId="AD" clId="Web-{1A646F4A-83D8-7C53-CF3B-B037786A7249}" dt="2023-07-13T01:46:35.962" v="9"/>
          <ac:spMkLst>
            <pc:docMk/>
            <pc:sldMk cId="0" sldId="273"/>
            <ac:spMk id="12" creationId="{00000000-0000-0000-0000-000000000000}"/>
          </ac:spMkLst>
        </pc:spChg>
        <pc:spChg chg="del">
          <ac:chgData name="YU CHENWEI" userId="S::t0930158@u.nus.edu::c2513d38-0230-49d8-9697-e7f49aee31f6" providerId="AD" clId="Web-{1A646F4A-83D8-7C53-CF3B-B037786A7249}" dt="2023-07-13T01:46:34.103" v="8"/>
          <ac:spMkLst>
            <pc:docMk/>
            <pc:sldMk cId="0" sldId="273"/>
            <ac:spMk id="13" creationId="{00000000-0000-0000-0000-000000000000}"/>
          </ac:spMkLst>
        </pc:spChg>
        <pc:spChg chg="mod">
          <ac:chgData name="YU CHENWEI" userId="S::t0930158@u.nus.edu::c2513d38-0230-49d8-9697-e7f49aee31f6" providerId="AD" clId="Web-{1A646F4A-83D8-7C53-CF3B-B037786A7249}" dt="2023-07-13T01:46:20.102" v="5" actId="20577"/>
          <ac:spMkLst>
            <pc:docMk/>
            <pc:sldMk cId="0" sldId="273"/>
            <ac:spMk id="25" creationId="{00000000-0000-0000-0000-000000000000}"/>
          </ac:spMkLst>
        </pc:spChg>
        <pc:spChg chg="mod">
          <ac:chgData name="YU CHENWEI" userId="S::t0930158@u.nus.edu::c2513d38-0230-49d8-9697-e7f49aee31f6" providerId="AD" clId="Web-{1A646F4A-83D8-7C53-CF3B-B037786A7249}" dt="2023-07-13T01:47:55.417" v="12" actId="1076"/>
          <ac:spMkLst>
            <pc:docMk/>
            <pc:sldMk cId="0" sldId="273"/>
            <ac:spMk id="26" creationId="{00000000-0000-0000-0000-000000000000}"/>
          </ac:spMkLst>
        </pc:spChg>
        <pc:grpChg chg="add del">
          <ac:chgData name="YU CHENWEI" userId="S::t0930158@u.nus.edu::c2513d38-0230-49d8-9697-e7f49aee31f6" providerId="AD" clId="Web-{1A646F4A-83D8-7C53-CF3B-B037786A7249}" dt="2023-07-13T01:46:22.868" v="7"/>
          <ac:grpSpMkLst>
            <pc:docMk/>
            <pc:sldMk cId="0" sldId="273"/>
            <ac:grpSpMk id="3" creationId="{00000000-0000-0000-0000-000000000000}"/>
          </ac:grpSpMkLst>
        </pc:grpChg>
      </pc:sldChg>
      <pc:sldChg chg="modSp">
        <pc:chgData name="YU CHENWEI" userId="S::t0930158@u.nus.edu::c2513d38-0230-49d8-9697-e7f49aee31f6" providerId="AD" clId="Web-{1A646F4A-83D8-7C53-CF3B-B037786A7249}" dt="2023-07-13T02:07:22.852" v="25" actId="20577"/>
        <pc:sldMkLst>
          <pc:docMk/>
          <pc:sldMk cId="0" sldId="309"/>
        </pc:sldMkLst>
        <pc:spChg chg="mod">
          <ac:chgData name="YU CHENWEI" userId="S::t0930158@u.nus.edu::c2513d38-0230-49d8-9697-e7f49aee31f6" providerId="AD" clId="Web-{1A646F4A-83D8-7C53-CF3B-B037786A7249}" dt="2023-07-13T02:07:22.852" v="25" actId="20577"/>
          <ac:spMkLst>
            <pc:docMk/>
            <pc:sldMk cId="0" sldId="309"/>
            <ac:spMk id="3" creationId="{00000000-0000-0000-0000-000000000000}"/>
          </ac:spMkLst>
        </pc:spChg>
      </pc:sldChg>
      <pc:sldChg chg="new del">
        <pc:chgData name="YU CHENWEI" userId="S::t0930158@u.nus.edu::c2513d38-0230-49d8-9697-e7f49aee31f6" providerId="AD" clId="Web-{1A646F4A-83D8-7C53-CF3B-B037786A7249}" dt="2023-07-13T01:54:36.896" v="14"/>
        <pc:sldMkLst>
          <pc:docMk/>
          <pc:sldMk cId="2175969625" sldId="310"/>
        </pc:sldMkLst>
      </pc:sldChg>
    </pc:docChg>
  </pc:docChgLst>
  <pc:docChgLst>
    <pc:chgData name="ZHANG TIANLEI" userId="S::t0930096@u.nus.edu::e3ee70e2-8e76-4e70-bebc-228e951895cd" providerId="AD" clId="Web-{016AB91D-8C52-6D12-9FC5-7CBD24E8895A}"/>
    <pc:docChg chg="modSld">
      <pc:chgData name="ZHANG TIANLEI" userId="S::t0930096@u.nus.edu::e3ee70e2-8e76-4e70-bebc-228e951895cd" providerId="AD" clId="Web-{016AB91D-8C52-6D12-9FC5-7CBD24E8895A}" dt="2023-07-15T06:36:17.970" v="6" actId="1076"/>
      <pc:docMkLst>
        <pc:docMk/>
      </pc:docMkLst>
      <pc:sldChg chg="addSp delSp modSp">
        <pc:chgData name="ZHANG TIANLEI" userId="S::t0930096@u.nus.edu::e3ee70e2-8e76-4e70-bebc-228e951895cd" providerId="AD" clId="Web-{016AB91D-8C52-6D12-9FC5-7CBD24E8895A}" dt="2023-07-15T06:36:17.970" v="6" actId="1076"/>
        <pc:sldMkLst>
          <pc:docMk/>
          <pc:sldMk cId="0" sldId="306"/>
        </pc:sldMkLst>
        <pc:spChg chg="mod">
          <ac:chgData name="ZHANG TIANLEI" userId="S::t0930096@u.nus.edu::e3ee70e2-8e76-4e70-bebc-228e951895cd" providerId="AD" clId="Web-{016AB91D-8C52-6D12-9FC5-7CBD24E8895A}" dt="2023-07-15T06:36:02.157" v="0" actId="1076"/>
          <ac:spMkLst>
            <pc:docMk/>
            <pc:sldMk cId="0" sldId="306"/>
            <ac:spMk id="10" creationId="{E5FE92ED-2795-B9A6-AD5F-409B0DE51A3E}"/>
          </ac:spMkLst>
        </pc:spChg>
        <pc:spChg chg="add mod">
          <ac:chgData name="ZHANG TIANLEI" userId="S::t0930096@u.nus.edu::e3ee70e2-8e76-4e70-bebc-228e951895cd" providerId="AD" clId="Web-{016AB91D-8C52-6D12-9FC5-7CBD24E8895A}" dt="2023-07-15T06:36:17.970" v="6" actId="1076"/>
          <ac:spMkLst>
            <pc:docMk/>
            <pc:sldMk cId="0" sldId="306"/>
            <ac:spMk id="15" creationId="{DAC93378-7E73-0164-B1C2-94904770C1BB}"/>
          </ac:spMkLst>
        </pc:spChg>
        <pc:picChg chg="add del mod">
          <ac:chgData name="ZHANG TIANLEI" userId="S::t0930096@u.nus.edu::e3ee70e2-8e76-4e70-bebc-228e951895cd" providerId="AD" clId="Web-{016AB91D-8C52-6D12-9FC5-7CBD24E8895A}" dt="2023-07-15T06:36:06.251" v="2"/>
          <ac:picMkLst>
            <pc:docMk/>
            <pc:sldMk cId="0" sldId="306"/>
            <ac:picMk id="6" creationId="{8C468A42-CC46-4C43-CFA6-466A329382C2}"/>
          </ac:picMkLst>
        </pc:picChg>
        <pc:picChg chg="add del mod">
          <ac:chgData name="ZHANG TIANLEI" userId="S::t0930096@u.nus.edu::e3ee70e2-8e76-4e70-bebc-228e951895cd" providerId="AD" clId="Web-{016AB91D-8C52-6D12-9FC5-7CBD24E8895A}" dt="2023-07-15T06:36:12.798" v="4"/>
          <ac:picMkLst>
            <pc:docMk/>
            <pc:sldMk cId="0" sldId="306"/>
            <ac:picMk id="14" creationId="{8BF90B41-A64C-E992-2007-607E3AE64E1E}"/>
          </ac:picMkLst>
        </pc:picChg>
      </pc:sldChg>
    </pc:docChg>
  </pc:docChgLst>
  <pc:docChgLst>
    <pc:chgData name="WU JUNTONG" userId="S::t0929986@u.nus.edu::e86069d4-abee-452a-802a-3b5100ab2df0" providerId="AD" clId="Web-{ADD15D90-22DF-7E30-A508-1C259361A473}"/>
    <pc:docChg chg="addSld modSld">
      <pc:chgData name="WU JUNTONG" userId="S::t0929986@u.nus.edu::e86069d4-abee-452a-802a-3b5100ab2df0" providerId="AD" clId="Web-{ADD15D90-22DF-7E30-A508-1C259361A473}" dt="2023-07-13T01:59:41.497" v="7"/>
      <pc:docMkLst>
        <pc:docMk/>
      </pc:docMkLst>
      <pc:sldChg chg="addSp delSp modSp new">
        <pc:chgData name="WU JUNTONG" userId="S::t0929986@u.nus.edu::e86069d4-abee-452a-802a-3b5100ab2df0" providerId="AD" clId="Web-{ADD15D90-22DF-7E30-A508-1C259361A473}" dt="2023-07-13T01:59:41.497" v="7"/>
        <pc:sldMkLst>
          <pc:docMk/>
          <pc:sldMk cId="1244951646" sldId="310"/>
        </pc:sldMkLst>
        <pc:spChg chg="del">
          <ac:chgData name="WU JUNTONG" userId="S::t0929986@u.nus.edu::e86069d4-abee-452a-802a-3b5100ab2df0" providerId="AD" clId="Web-{ADD15D90-22DF-7E30-A508-1C259361A473}" dt="2023-07-13T01:59:00.793" v="2"/>
          <ac:spMkLst>
            <pc:docMk/>
            <pc:sldMk cId="1244951646" sldId="310"/>
            <ac:spMk id="2" creationId="{4463C8A1-CA0C-C13E-D362-FF1F42931972}"/>
          </ac:spMkLst>
        </pc:spChg>
        <pc:spChg chg="del">
          <ac:chgData name="WU JUNTONG" userId="S::t0929986@u.nus.edu::e86069d4-abee-452a-802a-3b5100ab2df0" providerId="AD" clId="Web-{ADD15D90-22DF-7E30-A508-1C259361A473}" dt="2023-07-13T01:59:00.793" v="1"/>
          <ac:spMkLst>
            <pc:docMk/>
            <pc:sldMk cId="1244951646" sldId="310"/>
            <ac:spMk id="3" creationId="{B639BE93-E582-7968-C0BC-5D0A4A4C19D4}"/>
          </ac:spMkLst>
        </pc:spChg>
        <pc:spChg chg="add del mod">
          <ac:chgData name="WU JUNTONG" userId="S::t0929986@u.nus.edu::e86069d4-abee-452a-802a-3b5100ab2df0" providerId="AD" clId="Web-{ADD15D90-22DF-7E30-A508-1C259361A473}" dt="2023-07-13T01:59:41.497" v="7"/>
          <ac:spMkLst>
            <pc:docMk/>
            <pc:sldMk cId="1244951646" sldId="310"/>
            <ac:spMk id="4" creationId="{D359DE75-F75B-63A8-A5E9-24226CFAC4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9D0FC-156A-4913-B2AD-E055008B74CA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939C5-AA6B-4112-83D4-5067DEDA03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42" y="0"/>
            <a:ext cx="9062951" cy="5100320"/>
          </a:xfrm>
          <a:prstGeom prst="rect">
            <a:avLst/>
          </a:prstGeom>
        </p:spPr>
      </p:pic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6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9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2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320" indent="0">
              <a:buNone/>
              <a:defRPr sz="2500"/>
            </a:lvl2pPr>
            <a:lvl3pPr marL="802005" indent="0">
              <a:buNone/>
              <a:defRPr sz="2100"/>
            </a:lvl3pPr>
            <a:lvl4pPr marL="1203325" indent="0">
              <a:buNone/>
              <a:defRPr sz="1800"/>
            </a:lvl4pPr>
            <a:lvl5pPr marL="1604645" indent="0">
              <a:buNone/>
              <a:defRPr sz="1800"/>
            </a:lvl5pPr>
            <a:lvl6pPr marL="2005965" indent="0">
              <a:buNone/>
              <a:defRPr sz="1800"/>
            </a:lvl6pPr>
            <a:lvl7pPr marL="2406650" indent="0">
              <a:buNone/>
              <a:defRPr sz="1800"/>
            </a:lvl7pPr>
            <a:lvl8pPr marL="2807970" indent="0">
              <a:buNone/>
              <a:defRPr sz="1800"/>
            </a:lvl8pPr>
            <a:lvl9pPr marL="3209290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lIns="80229" tIns="40115" rIns="80229" bIns="401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eaVert" lIns="80229" tIns="40115" rIns="80229" bIns="4011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pPr defTabSz="802005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2023/7/14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pPr defTabSz="802005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pPr defTabSz="802005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  <a:prstGeom prst="rect">
            <a:avLst/>
          </a:prstGeom>
        </p:spPr>
        <p:txBody>
          <a:bodyPr vert="eaVert" lIns="80229" tIns="40115" rIns="80229" bIns="4011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  <a:prstGeom prst="rect">
            <a:avLst/>
          </a:prstGeom>
        </p:spPr>
        <p:txBody>
          <a:bodyPr vert="eaVert" lIns="80229" tIns="40115" rIns="80229" bIns="4011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pPr defTabSz="802005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2023/7/14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pPr defTabSz="802005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lIns="80229" tIns="40115" rIns="80229" bIns="40115"/>
          <a:lstStyle/>
          <a:p>
            <a:pPr defTabSz="802005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hf sldNum="0" ftr="0" dt="0"/>
  <p:txStyles>
    <p:titleStyle>
      <a:lvl1pPr algn="ctr" defTabSz="80200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990" indent="-30099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2145" indent="-250825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66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398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30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62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1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3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95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96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65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7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29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xStyles>
    <p:titleStyle>
      <a:lvl1pPr algn="ctr" defTabSz="80200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990" indent="-30099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2145" indent="-250825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66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398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30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62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1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3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95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96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65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7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29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SDC_y4s-RfBxAH4oxwYpenpZO97lTGmW?usp=drive_link" TargetMode="External"/><Relationship Id="rId2" Type="http://schemas.openxmlformats.org/officeDocument/2006/relationships/hyperlink" Target="https://github.com/lamnguyenkhoa/SilkMelod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tlltz.github.io/SilkSongDemo/" TargetMode="External"/><Relationship Id="rId4" Type="http://schemas.openxmlformats.org/officeDocument/2006/relationships/hyperlink" Target="https://b23.tv/JxYFgc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13) 复件 4\68afaf10f85b153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9955"/>
            <a:ext cx="9001125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/>
          <p:cNvSpPr txBox="1"/>
          <p:nvPr/>
        </p:nvSpPr>
        <p:spPr>
          <a:xfrm>
            <a:off x="900162" y="2016100"/>
            <a:ext cx="2304256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spcBef>
                <a:spcPct val="20000"/>
              </a:spcBef>
              <a:defRPr/>
            </a:pPr>
            <a:r>
              <a:rPr lang="en-US" altLang="zh-CN" sz="6000" b="1">
                <a:solidFill>
                  <a:schemeClr val="bg1"/>
                </a:solidFill>
                <a:latin typeface="Arial" panose="020B0604020202020204"/>
                <a:ea typeface="微软雅黑"/>
                <a:sym typeface="Arial" panose="020B0604020202020204"/>
              </a:rPr>
              <a:t>2023</a:t>
            </a:r>
            <a:endParaRPr lang="en-US" sz="6000" b="1">
              <a:solidFill>
                <a:schemeClr val="bg1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3205915" y="1396538"/>
            <a:ext cx="6552728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spcBef>
                <a:spcPct val="20000"/>
              </a:spcBef>
              <a:defRPr/>
            </a:pPr>
            <a:r>
              <a:rPr lang="zh-CN" altLang="en-US" sz="6000" spc="300">
                <a:solidFill>
                  <a:srgbClr val="C00000"/>
                </a:solidFill>
                <a:latin typeface="字魂35号-经典雅黑" panose="02000000000000000000" pitchFamily="2" charset="-122"/>
                <a:ea typeface="字魂35号-经典雅黑"/>
              </a:rPr>
              <a:t>SILK SONG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3744478" y="2736180"/>
            <a:ext cx="5040560" cy="923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spcBef>
                <a:spcPct val="20000"/>
              </a:spcBef>
              <a:defRPr/>
            </a:pPr>
            <a:endParaRPr lang="en-US" altLang="zh-CN" sz="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/>
              <a:cs typeface="Arial" panose="020B0604020202020204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4284538" y="3024212"/>
            <a:ext cx="3960440" cy="1615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spcBef>
                <a:spcPct val="20000"/>
              </a:spcBef>
              <a:defRPr/>
            </a:pPr>
            <a:endParaRPr lang="zh-CN" altLang="en-US" sz="105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/>
              <a:cs typeface="Arial" panose="020B0604020202020204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5670232" y="3107413"/>
            <a:ext cx="2668146" cy="9371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spcBef>
                <a:spcPct val="20000"/>
              </a:spcBef>
              <a:defRPr/>
            </a:pPr>
            <a:r>
              <a:rPr lang="zh-CN" altLang="en-US" sz="1050">
                <a:solidFill>
                  <a:srgbClr val="C00000"/>
                </a:solidFill>
                <a:latin typeface="Arial" panose="020B0604020202020204"/>
                <a:ea typeface="微软雅黑"/>
                <a:cs typeface="Arial" panose="020B0604020202020204"/>
              </a:rPr>
              <a:t>    张天磊 (Zhang Tianlei) 哈尔滨工程大学</a:t>
            </a:r>
          </a:p>
          <a:p>
            <a:pPr algn="ctr" defTabSz="896620">
              <a:spcBef>
                <a:spcPct val="20000"/>
              </a:spcBef>
              <a:defRPr/>
            </a:pPr>
            <a:r>
              <a:rPr lang="zh-CN" altLang="en-US" sz="1050">
                <a:solidFill>
                  <a:srgbClr val="C00000"/>
                </a:solidFill>
                <a:latin typeface="Arial" panose="020B0604020202020204"/>
                <a:ea typeface="微软雅黑"/>
                <a:cs typeface="Arial" panose="020B0604020202020204"/>
              </a:rPr>
              <a:t>吴俊彤 (Wu Juntong) 华中农业大学</a:t>
            </a:r>
          </a:p>
          <a:p>
            <a:pPr algn="ctr" defTabSz="896620">
              <a:spcBef>
                <a:spcPct val="20000"/>
              </a:spcBef>
              <a:defRPr/>
            </a:pPr>
            <a:r>
              <a:rPr lang="zh-CN" altLang="en-US" sz="1050">
                <a:solidFill>
                  <a:srgbClr val="C00000"/>
                </a:solidFill>
                <a:latin typeface="Arial" panose="020B0604020202020204"/>
                <a:ea typeface="微软雅黑"/>
                <a:cs typeface="Arial" panose="020B0604020202020204"/>
              </a:rPr>
              <a:t>余晨炜 (YuChenwei) 华中科技大学</a:t>
            </a:r>
          </a:p>
          <a:p>
            <a:pPr algn="ctr" defTabSz="896620">
              <a:spcBef>
                <a:spcPct val="20000"/>
              </a:spcBef>
              <a:defRPr/>
            </a:pPr>
            <a:r>
              <a:rPr lang="zh-CN" altLang="en-US" sz="1050">
                <a:solidFill>
                  <a:srgbClr val="C00000"/>
                </a:solidFill>
                <a:latin typeface="Arial" panose="020B0604020202020204"/>
                <a:ea typeface="微软雅黑"/>
                <a:cs typeface="Arial" panose="020B0604020202020204"/>
              </a:rPr>
              <a:t>杨智程 (Yang Zhicheng) 北京邮电大学</a:t>
            </a:r>
          </a:p>
          <a:p>
            <a:pPr algn="ctr" defTabSz="896620">
              <a:spcBef>
                <a:spcPct val="20000"/>
              </a:spcBef>
              <a:defRPr/>
            </a:pPr>
            <a:endParaRPr lang="zh-CN" altLang="en-US" sz="1000">
              <a:solidFill>
                <a:srgbClr val="C00000"/>
              </a:solidFill>
              <a:latin typeface="Arial" panose="020B0604020202020204"/>
              <a:ea typeface="微软雅黑"/>
              <a:cs typeface="Arial" panose="020B0604020202020204"/>
            </a:endParaRPr>
          </a:p>
        </p:txBody>
      </p:sp>
      <p:pic>
        <p:nvPicPr>
          <p:cNvPr id="2" name="Picture 2" descr="A white circle with a plus and dots in i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351" y="3139322"/>
            <a:ext cx="1091176" cy="7045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75033" y="2330687"/>
            <a:ext cx="4630299" cy="221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/>
          <p:cNvSpPr/>
          <p:nvPr/>
        </p:nvSpPr>
        <p:spPr>
          <a:xfrm>
            <a:off x="279655" y="163389"/>
            <a:ext cx="1978749" cy="35139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1400">
                <a:solidFill>
                  <a:srgbClr val="FFFFFF"/>
                </a:solidFill>
                <a:latin typeface="微软雅黑"/>
                <a:ea typeface="微软雅黑"/>
                <a:cs typeface="Arial" panose="020B0604020202020204"/>
                <a:sym typeface="Arial" panose="020B0604020202020204"/>
              </a:rPr>
              <a:t>Some Enemies:</a:t>
            </a:r>
            <a:endParaRPr lang="en-US"/>
          </a:p>
        </p:txBody>
      </p:sp>
      <p:pic>
        <p:nvPicPr>
          <p:cNvPr id="3" name="Picture 3" descr="A cartoon of a bug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1" y="731360"/>
            <a:ext cx="2077385" cy="1249338"/>
          </a:xfrm>
          <a:prstGeom prst="rect">
            <a:avLst/>
          </a:prstGeom>
        </p:spPr>
      </p:pic>
      <p:pic>
        <p:nvPicPr>
          <p:cNvPr id="4" name="Picture 4" descr="A pixel art of a crab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98" y="2451794"/>
            <a:ext cx="1601042" cy="1375178"/>
          </a:xfrm>
          <a:prstGeom prst="rect">
            <a:avLst/>
          </a:prstGeom>
        </p:spPr>
      </p:pic>
      <p:pic>
        <p:nvPicPr>
          <p:cNvPr id="5" name="Picture 5" descr="A cartoon of a be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214" y="2094457"/>
            <a:ext cx="1556061" cy="1686318"/>
          </a:xfrm>
          <a:prstGeom prst="rect">
            <a:avLst/>
          </a:prstGeom>
        </p:spPr>
      </p:pic>
      <p:pic>
        <p:nvPicPr>
          <p:cNvPr id="7" name="Picture 7" descr="A pixel art of a bird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910" y="2549596"/>
            <a:ext cx="1810099" cy="1866900"/>
          </a:xfrm>
          <a:prstGeom prst="rect">
            <a:avLst/>
          </a:prstGeom>
        </p:spPr>
      </p:pic>
      <p:pic>
        <p:nvPicPr>
          <p:cNvPr id="8" name="Picture 8" descr="A cartoon of a bug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829" y="164398"/>
            <a:ext cx="2743730" cy="1935622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4531117" y="3946330"/>
            <a:ext cx="2558576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9662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000000"/>
                </a:solidFill>
                <a:latin typeface="Arial" panose="020B0604020202020204"/>
                <a:ea typeface="微软雅黑"/>
                <a:sym typeface="Arial" panose="020B0604020202020204"/>
              </a:rPr>
              <a:t>More enemies 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/>
                <a:ea typeface="微软雅黑"/>
                <a:cs typeface="Arial" panose="020B0604020202020204"/>
                <a:sym typeface="Arial" panose="020B0604020202020204"/>
              </a:rPr>
              <a:t>in the upcoming </a:t>
            </a:r>
            <a:r>
              <a:rPr lang="en-US" altLang="zh-CN" sz="2000" b="1">
                <a:solidFill>
                  <a:srgbClr val="000000"/>
                </a:solidFill>
                <a:latin typeface="Arial" panose="020B0604020202020204"/>
                <a:ea typeface="微软雅黑"/>
                <a:cs typeface="Arial" panose="020B0604020202020204"/>
                <a:sym typeface="Arial" panose="020B0604020202020204"/>
              </a:rPr>
              <a:t>v</a:t>
            </a:r>
            <a:r>
              <a:rPr lang="zh-CN" altLang="en-US" sz="2000" b="1">
                <a:solidFill>
                  <a:srgbClr val="000000"/>
                </a:solidFill>
                <a:latin typeface="Arial" panose="020B0604020202020204"/>
                <a:ea typeface="微软雅黑"/>
                <a:cs typeface="Arial" panose="020B0604020202020204"/>
                <a:sym typeface="Arial" panose="020B0604020202020204"/>
              </a:rPr>
              <a:t>ersion!</a:t>
            </a:r>
            <a:endParaRPr lang="zh-CN" altLang="en-US" sz="2000" b="1">
              <a:solidFill>
                <a:srgbClr val="000000"/>
              </a:solidFill>
              <a:latin typeface="Arial" panose="020B0604020202020204"/>
              <a:ea typeface="微软雅黑"/>
              <a:cs typeface="Arial" panose="020B0604020202020204"/>
            </a:endParaRPr>
          </a:p>
        </p:txBody>
      </p:sp>
      <p:pic>
        <p:nvPicPr>
          <p:cNvPr id="11" name="Picture 11" descr="A cartoon of a spider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419" y="165034"/>
            <a:ext cx="2743154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-1476102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677026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36466" y="719956"/>
            <a:ext cx="1734156" cy="17341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>
                <a:latin typeface="Arial" panose="020B0604020202020204"/>
                <a:ea typeface="微软雅黑"/>
                <a:sym typeface="Arial" panose="020B0604020202020204"/>
              </a:rPr>
              <a:t>2</a:t>
            </a:r>
            <a:endParaRPr lang="zh-CN" altLang="en-US" sz="6600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2844378" y="2520156"/>
            <a:ext cx="3931327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zh-CN" altLang="en-US">
                <a:cs typeface="Arial" panose="020B0604020202020204"/>
              </a:rPr>
              <a:t>Innovative Idea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1836266" y="3312244"/>
            <a:ext cx="5040560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spcBef>
                <a:spcPct val="20000"/>
              </a:spcBef>
              <a:defRPr/>
            </a:pPr>
            <a:endParaRPr lang="en-US" altLang="zh-CN" sz="1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/>
              <a:cs typeface="Arial" panose="020B0604020202020204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" grpId="0" animBg="1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-1476102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677026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313" y="816595"/>
            <a:ext cx="2813195" cy="2629035"/>
          </a:xfrm>
          <a:prstGeom prst="rect">
            <a:avLst/>
          </a:prstGeom>
        </p:spPr>
      </p:pic>
      <p:sp>
        <p:nvSpPr>
          <p:cNvPr id="9" name="TextBox 13"/>
          <p:cNvSpPr txBox="1"/>
          <p:nvPr/>
        </p:nvSpPr>
        <p:spPr>
          <a:xfrm>
            <a:off x="5048731" y="3744292"/>
            <a:ext cx="324036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 sz="2800" dirty="0">
                <a:sym typeface="Arial" panose="020B0604020202020204"/>
              </a:rPr>
              <a:t>The Knight</a:t>
            </a:r>
            <a:endParaRPr lang="en-US" sz="2800" dirty="0">
              <a:sym typeface="Arial" panose="020B0604020202020204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716586" y="4462631"/>
            <a:ext cx="4174023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 sz="2800" dirty="0">
                <a:sym typeface="Arial" panose="020B0604020202020204"/>
              </a:rPr>
              <a:t>He is NOT in our Game</a:t>
            </a:r>
            <a:endParaRPr lang="en-US" sz="2800" dirty="0">
              <a:sym typeface="Arial" panose="020B060402020202020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4" y="811930"/>
            <a:ext cx="2258567" cy="261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3"/>
          <p:cNvSpPr txBox="1"/>
          <p:nvPr/>
        </p:nvSpPr>
        <p:spPr>
          <a:xfrm>
            <a:off x="-179958" y="3600856"/>
            <a:ext cx="4775326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>
                <a:cs typeface="Arial" panose="020B0604020202020204"/>
              </a:rPr>
              <a:t>Hornet (大黄蜂) </a:t>
            </a:r>
            <a:endParaRPr lang="en-US" altLang="zh-CN" b="1"/>
          </a:p>
          <a:p>
            <a:pPr algn="ctr"/>
            <a:r>
              <a:rPr lang="zh-CN" altLang="en-US" sz="2800" b="1">
                <a:cs typeface="Arial" panose="020B0604020202020204"/>
              </a:rPr>
              <a:t>aka</a:t>
            </a:r>
            <a:endParaRPr lang="zh-CN" b="1"/>
          </a:p>
          <a:p>
            <a:pPr algn="ctr"/>
            <a:r>
              <a:rPr lang="zh-CN" altLang="en-US" sz="2800" b="1">
                <a:cs typeface="Arial" panose="020B0604020202020204"/>
              </a:rPr>
              <a:t>"The young sister" (小姐姐)</a:t>
            </a:r>
          </a:p>
        </p:txBody>
      </p:sp>
      <p:sp>
        <p:nvSpPr>
          <p:cNvPr id="16" name="TextBox 13"/>
          <p:cNvSpPr txBox="1"/>
          <p:nvPr/>
        </p:nvSpPr>
        <p:spPr>
          <a:xfrm>
            <a:off x="-198666" y="189261"/>
            <a:ext cx="4775326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cs typeface="Arial" panose="020B0604020202020204"/>
              </a:rPr>
              <a:t>Our Story</a:t>
            </a:r>
            <a:endParaRPr lang="en-US" altLang="zh-CN" b="1" dirty="0"/>
          </a:p>
        </p:txBody>
      </p:sp>
      <p:sp>
        <p:nvSpPr>
          <p:cNvPr id="17" name="TextBox 13"/>
          <p:cNvSpPr txBox="1"/>
          <p:nvPr/>
        </p:nvSpPr>
        <p:spPr>
          <a:xfrm>
            <a:off x="1920844" y="2160116"/>
            <a:ext cx="4775326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cs typeface="Arial" panose="020B0604020202020204"/>
              </a:rPr>
              <a:t>- Before -&gt;</a:t>
            </a:r>
            <a:endParaRPr lang="en-US" altLang="zh-CN" b="1" dirty="0"/>
          </a:p>
        </p:txBody>
      </p:sp>
      <p:sp>
        <p:nvSpPr>
          <p:cNvPr id="18" name="TextBox 13"/>
          <p:cNvSpPr txBox="1"/>
          <p:nvPr/>
        </p:nvSpPr>
        <p:spPr>
          <a:xfrm>
            <a:off x="4281247" y="141852"/>
            <a:ext cx="4775326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64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965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65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97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9290" algn="l" defTabSz="802005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cs typeface="Arial" panose="020B0604020202020204"/>
              </a:rPr>
              <a:t>His Story</a:t>
            </a:r>
            <a:endParaRPr lang="en-US" altLang="zh-CN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-1476102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677026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1679589" y="-3560"/>
            <a:ext cx="5688632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 dirty="0">
                <a:sym typeface="Arial" panose="020B0604020202020204"/>
              </a:rPr>
              <a:t>A role playing Game</a:t>
            </a:r>
            <a:endParaRPr lang="en-US" dirty="0">
              <a:sym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53" y="1230034"/>
            <a:ext cx="7262417" cy="3759786"/>
          </a:xfrm>
          <a:prstGeom prst="rect">
            <a:avLst/>
          </a:prstGeom>
        </p:spPr>
      </p:pic>
      <p:sp>
        <p:nvSpPr>
          <p:cNvPr id="11" name="TextBox 13"/>
          <p:cNvSpPr txBox="1"/>
          <p:nvPr/>
        </p:nvSpPr>
        <p:spPr>
          <a:xfrm>
            <a:off x="1656245" y="575940"/>
            <a:ext cx="5688632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 dirty="0">
                <a:solidFill>
                  <a:srgbClr val="D21C6E"/>
                </a:solidFill>
                <a:sym typeface="Arial" panose="020B0604020202020204"/>
              </a:rPr>
              <a:t>Train a Boss ? Yes !</a:t>
            </a:r>
            <a:endParaRPr lang="en-US" dirty="0">
              <a:solidFill>
                <a:srgbClr val="D21C6E"/>
              </a:solidFill>
              <a:sym typeface="Arial" panose="020B0604020202020204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-1476102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677026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468114" y="287908"/>
            <a:ext cx="8075786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>
                <a:sym typeface="Arial" panose="020B0604020202020204"/>
              </a:rPr>
              <a:t>As a Boss , she needs to be :</a:t>
            </a:r>
            <a:endParaRPr lang="en-US">
              <a:sym typeface="Arial" panose="020B0604020202020204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56658" y="1007988"/>
            <a:ext cx="8075786" cy="35702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>
                <a:sym typeface="Arial" panose="020B0604020202020204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Arial" panose="020B0604020202020204"/>
              </a:rPr>
              <a:t>SSS</a:t>
            </a:r>
            <a:r>
              <a:rPr lang="en-US" altLang="zh-CN">
                <a:sym typeface="Arial" panose="020B0604020202020204"/>
              </a:rPr>
              <a:t>)</a:t>
            </a:r>
          </a:p>
          <a:p>
            <a:r>
              <a:rPr lang="en-US" altLang="zh-CN">
                <a:solidFill>
                  <a:srgbClr val="FF0000"/>
                </a:solidFill>
                <a:sym typeface="Arial" panose="020B0604020202020204"/>
              </a:rPr>
              <a:t>S</a:t>
            </a:r>
            <a:r>
              <a:rPr lang="en-US" altLang="zh-CN">
                <a:sym typeface="Arial" panose="020B0604020202020204"/>
              </a:rPr>
              <a:t>trong</a:t>
            </a:r>
          </a:p>
          <a:p>
            <a:r>
              <a:rPr lang="en-US" altLang="zh-CN">
                <a:solidFill>
                  <a:srgbClr val="FF0000"/>
                </a:solidFill>
                <a:sym typeface="Arial" panose="020B0604020202020204"/>
              </a:rPr>
              <a:t>S</a:t>
            </a:r>
            <a:r>
              <a:rPr lang="en-US" altLang="zh-CN">
                <a:sym typeface="Arial" panose="020B0604020202020204"/>
              </a:rPr>
              <a:t>killful</a:t>
            </a:r>
          </a:p>
          <a:p>
            <a:r>
              <a:rPr lang="en-US" altLang="zh-CN">
                <a:solidFill>
                  <a:srgbClr val="FF0000"/>
                </a:solidFill>
                <a:sym typeface="Arial" panose="020B0604020202020204"/>
              </a:rPr>
              <a:t>S</a:t>
            </a:r>
            <a:r>
              <a:rPr lang="en-US" altLang="zh-CN">
                <a:sym typeface="Arial" panose="020B0604020202020204"/>
              </a:rPr>
              <a:t>mart</a:t>
            </a:r>
          </a:p>
          <a:p>
            <a:r>
              <a:rPr lang="en-US" altLang="zh-CN">
                <a:sym typeface="Arial" panose="020B0604020202020204"/>
              </a:rPr>
              <a:t>Players act as  </a:t>
            </a:r>
            <a:endParaRPr lang="en-US">
              <a:sym typeface="Arial" panose="020B0604020202020204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778" y="3710951"/>
            <a:ext cx="1092256" cy="10414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-1476102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677026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792150" y="0"/>
            <a:ext cx="7416824" cy="1083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 sz="3200">
                <a:sym typeface="Arial" panose="020B0604020202020204"/>
              </a:rPr>
              <a:t>Have enough money ? </a:t>
            </a:r>
          </a:p>
          <a:p>
            <a:r>
              <a:rPr lang="en-US" altLang="zh-CN" sz="3200">
                <a:sym typeface="Arial" panose="020B0604020202020204"/>
              </a:rPr>
              <a:t>Lighten up your skill tree!</a:t>
            </a:r>
            <a:endParaRPr lang="en-US" sz="3200">
              <a:sym typeface="Arial" panose="020B060402020202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775" y="1079996"/>
            <a:ext cx="6901530" cy="3960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A0F312-7C8B-D17A-28CD-B8313A8A64E8}"/>
              </a:ext>
            </a:extLst>
          </p:cNvPr>
          <p:cNvSpPr txBox="1"/>
          <p:nvPr/>
        </p:nvSpPr>
        <p:spPr>
          <a:xfrm>
            <a:off x="7258427" y="1551572"/>
            <a:ext cx="2743200" cy="457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EC1BA-D5F2-247D-8A1A-64011229BCC4}"/>
              </a:ext>
            </a:extLst>
          </p:cNvPr>
          <p:cNvSpPr txBox="1"/>
          <p:nvPr/>
        </p:nvSpPr>
        <p:spPr>
          <a:xfrm>
            <a:off x="7218472" y="1664776"/>
            <a:ext cx="2743200" cy="457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01FAA6-71CF-8C73-31F5-69D50E4BA82A}"/>
              </a:ext>
            </a:extLst>
          </p:cNvPr>
          <p:cNvSpPr txBox="1"/>
          <p:nvPr/>
        </p:nvSpPr>
        <p:spPr>
          <a:xfrm>
            <a:off x="7051996" y="143392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v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E92ED-2795-B9A6-AD5F-409B0DE51A3E}"/>
              </a:ext>
            </a:extLst>
          </p:cNvPr>
          <p:cNvSpPr txBox="1"/>
          <p:nvPr/>
        </p:nvSpPr>
        <p:spPr>
          <a:xfrm>
            <a:off x="6697165" y="174468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v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5ACA3-AB65-CFBE-057B-8C2AE7837047}"/>
              </a:ext>
            </a:extLst>
          </p:cNvPr>
          <p:cNvSpPr txBox="1"/>
          <p:nvPr/>
        </p:nvSpPr>
        <p:spPr>
          <a:xfrm>
            <a:off x="6905815" y="286785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978D0-FB7E-3FE1-9180-EAED0F38B964}"/>
              </a:ext>
            </a:extLst>
          </p:cNvPr>
          <p:cNvSpPr txBox="1"/>
          <p:nvPr/>
        </p:nvSpPr>
        <p:spPr>
          <a:xfrm>
            <a:off x="6932456" y="326296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v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572C6-59AA-ECC4-6C05-7DB89A65CFC5}"/>
              </a:ext>
            </a:extLst>
          </p:cNvPr>
          <p:cNvSpPr txBox="1"/>
          <p:nvPr/>
        </p:nvSpPr>
        <p:spPr>
          <a:xfrm>
            <a:off x="7580588" y="371578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v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C93378-7E73-0164-B1C2-94904770C1BB}"/>
              </a:ext>
            </a:extLst>
          </p:cNvPr>
          <p:cNvSpPr txBox="1"/>
          <p:nvPr/>
        </p:nvSpPr>
        <p:spPr>
          <a:xfrm>
            <a:off x="6639747" y="245498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v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-1476102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677026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2205953" y="71884"/>
            <a:ext cx="4608512" cy="13542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>
                <a:sym typeface="Arial" panose="020B0604020202020204"/>
              </a:rPr>
              <a:t>Level up ?</a:t>
            </a:r>
          </a:p>
          <a:p>
            <a:r>
              <a:rPr lang="en-US" altLang="zh-CN">
                <a:sym typeface="Arial" panose="020B0604020202020204"/>
              </a:rPr>
              <a:t>Making decisions !</a:t>
            </a:r>
            <a:endParaRPr lang="en-US">
              <a:sym typeface="Arial" panose="020B060402020202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8" y="1656060"/>
            <a:ext cx="7652143" cy="231786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-1476102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677026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653908" y="1177805"/>
            <a:ext cx="7693303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>
                <a:sym typeface="Arial" panose="020B0604020202020204"/>
              </a:rPr>
              <a:t>Go for your first challenge !</a:t>
            </a:r>
            <a:endParaRPr lang="en-US">
              <a:sym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10" y="2023609"/>
            <a:ext cx="5893103" cy="2971953"/>
          </a:xfrm>
          <a:prstGeom prst="rect">
            <a:avLst/>
          </a:prstGeom>
        </p:spPr>
      </p:pic>
      <p:sp>
        <p:nvSpPr>
          <p:cNvPr id="9" name="TextBox 13"/>
          <p:cNvSpPr txBox="1"/>
          <p:nvPr/>
        </p:nvSpPr>
        <p:spPr>
          <a:xfrm>
            <a:off x="653908" y="359916"/>
            <a:ext cx="7693303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en-US" altLang="zh-CN">
                <a:sym typeface="Arial" panose="020B0604020202020204"/>
              </a:rPr>
              <a:t>Get Ready ? </a:t>
            </a:r>
            <a:endParaRPr lang="en-US">
              <a:sym typeface="Arial" panose="020B0604020202020204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-1476102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677026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36466" y="719956"/>
            <a:ext cx="1734156" cy="17341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>
                <a:latin typeface="Arial" panose="020B0604020202020204"/>
                <a:ea typeface="微软雅黑"/>
                <a:sym typeface="Arial" panose="020B0604020202020204"/>
              </a:rPr>
              <a:t>3</a:t>
            </a:r>
            <a:endParaRPr lang="zh-CN" altLang="en-US" sz="6600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2844378" y="2520156"/>
            <a:ext cx="3240360" cy="18466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zh-CN" altLang="en-US">
                <a:cs typeface="Arial" panose="020B0604020202020204"/>
              </a:rPr>
              <a:t>For </a:t>
            </a:r>
            <a:r>
              <a:rPr lang="zh-CN" altLang="en-US">
                <a:solidFill>
                  <a:srgbClr val="FF0000"/>
                </a:solidFill>
                <a:cs typeface="Arial" panose="020B0604020202020204"/>
              </a:rPr>
              <a:t>What</a:t>
            </a:r>
            <a:r>
              <a:rPr lang="zh-CN" altLang="en-US">
                <a:cs typeface="Arial" panose="020B0604020202020204"/>
              </a:rPr>
              <a:t>?Only </a:t>
            </a:r>
            <a:r>
              <a:rPr lang="zh-CN" altLang="en-US">
                <a:solidFill>
                  <a:srgbClr val="FF0000"/>
                </a:solidFill>
                <a:cs typeface="Arial" panose="020B0604020202020204"/>
              </a:rPr>
              <a:t>Fun</a:t>
            </a:r>
            <a:r>
              <a:rPr lang="zh-CN" altLang="en-US">
                <a:cs typeface="Arial" panose="020B0604020202020204"/>
              </a:rPr>
              <a:t>!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001125" cy="504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7203115" cy="5040312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2088505" y="1237203"/>
            <a:ext cx="6912935" cy="338554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>
              <a:ea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5105" y="92507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What's </a:t>
            </a:r>
            <a:r>
              <a:rPr lang="en-US">
                <a:ea typeface="Calibri"/>
                <a:cs typeface="Calibri"/>
              </a:rPr>
              <a:t>this ？</a:t>
            </a:r>
            <a:endParaRPr lang="ja-JP" altLang="en-US">
              <a:cs typeface="Calibri"/>
            </a:endParaRPr>
          </a:p>
        </p:txBody>
      </p:sp>
      <p:pic>
        <p:nvPicPr>
          <p:cNvPr id="3" name="Picture 3" descr="A black silhouette of a bird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" y="-570"/>
            <a:ext cx="2200257" cy="26206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0704" y="291149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You may </a:t>
            </a:r>
            <a:r>
              <a:rPr lang="en-US" err="1">
                <a:ea typeface="Calibri"/>
                <a:cs typeface="Calibri"/>
              </a:rPr>
              <a:t>say：Hey</a:t>
            </a:r>
            <a:r>
              <a:rPr lang="en-US">
                <a:ea typeface="Calibri"/>
                <a:cs typeface="Calibri"/>
              </a:rPr>
              <a:t>, I Know &lt;&lt;</a:t>
            </a:r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Hollow Knight</a:t>
            </a:r>
            <a:r>
              <a:rPr lang="en-US">
                <a:ea typeface="Calibri"/>
                <a:cs typeface="Calibri"/>
              </a:rPr>
              <a:t>&gt;&gt;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11" y="3505738"/>
            <a:ext cx="6979543" cy="338554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>
              <a:ea typeface="Calibri"/>
              <a:cs typeface="Calibri"/>
            </a:endParaRPr>
          </a:p>
        </p:txBody>
      </p:sp>
      <p:pic>
        <p:nvPicPr>
          <p:cNvPr id="7" name="Picture 7" descr="A video game cover with cartoon characters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703" y="1805585"/>
            <a:ext cx="2021458" cy="3195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" y="0"/>
            <a:ext cx="8978724" cy="505292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358294" y="1181304"/>
            <a:ext cx="1959871" cy="36390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/>
                <a:sym typeface="Arial" panose="020B0604020202020204"/>
              </a:rPr>
              <a:t>Game Overview</a:t>
            </a:r>
            <a:endParaRPr lang="en-US" altLang="zh-CN"/>
          </a:p>
        </p:txBody>
      </p:sp>
      <p:sp>
        <p:nvSpPr>
          <p:cNvPr id="2" name="圆角矩形 1"/>
          <p:cNvSpPr/>
          <p:nvPr/>
        </p:nvSpPr>
        <p:spPr>
          <a:xfrm>
            <a:off x="-3006040" y="1583259"/>
            <a:ext cx="6138450" cy="1872208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884938" y="1872084"/>
            <a:ext cx="4438348" cy="135368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70262" y="1113158"/>
            <a:ext cx="504056" cy="5040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Arial" panose="020B0604020202020204"/>
                <a:ea typeface="微软雅黑"/>
                <a:sym typeface="Arial" panose="020B0604020202020204"/>
              </a:rPr>
              <a:t>1</a:t>
            </a:r>
            <a:endParaRPr lang="zh-CN" altLang="en-US" sz="2800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7" name="圆角矩形 5"/>
          <p:cNvSpPr/>
          <p:nvPr/>
        </p:nvSpPr>
        <p:spPr>
          <a:xfrm>
            <a:off x="4358294" y="1833238"/>
            <a:ext cx="2173839" cy="35926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/>
                <a:sym typeface="Arial" panose="020B0604020202020204"/>
              </a:rPr>
              <a:t>Idea &amp; cool things</a:t>
            </a:r>
          </a:p>
        </p:txBody>
      </p:sp>
      <p:sp>
        <p:nvSpPr>
          <p:cNvPr id="8" name="椭圆 7"/>
          <p:cNvSpPr/>
          <p:nvPr/>
        </p:nvSpPr>
        <p:spPr>
          <a:xfrm>
            <a:off x="4070262" y="1765092"/>
            <a:ext cx="504056" cy="5040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Arial" panose="020B0604020202020204"/>
                <a:ea typeface="微软雅黑"/>
                <a:sym typeface="Arial" panose="020B0604020202020204"/>
              </a:rPr>
              <a:t>2</a:t>
            </a:r>
            <a:endParaRPr lang="zh-CN" altLang="en-US" sz="2800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4358294" y="2553318"/>
            <a:ext cx="1677641" cy="36390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latin typeface="Arial" panose="020B0604020202020204"/>
                <a:ea typeface="微软雅黑"/>
                <a:cs typeface="Arial" panose="020B0604020202020204"/>
              </a:rPr>
              <a:t>Fun?Fun!</a:t>
            </a:r>
          </a:p>
        </p:txBody>
      </p:sp>
      <p:sp>
        <p:nvSpPr>
          <p:cNvPr id="10" name="椭圆 9"/>
          <p:cNvSpPr/>
          <p:nvPr/>
        </p:nvSpPr>
        <p:spPr>
          <a:xfrm>
            <a:off x="4070262" y="2485172"/>
            <a:ext cx="504056" cy="5040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Arial" panose="020B0604020202020204"/>
                <a:ea typeface="微软雅黑"/>
                <a:sym typeface="Arial" panose="020B0604020202020204"/>
              </a:rPr>
              <a:t>3</a:t>
            </a:r>
            <a:endParaRPr lang="zh-CN" altLang="en-US" sz="2800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11" name="圆角矩形 5"/>
          <p:cNvSpPr/>
          <p:nvPr/>
        </p:nvSpPr>
        <p:spPr>
          <a:xfrm>
            <a:off x="4358294" y="3273398"/>
            <a:ext cx="2164595" cy="36390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>
                <a:solidFill>
                  <a:srgbClr val="FFFFFF"/>
                </a:solidFill>
                <a:latin typeface="微软雅黑"/>
                <a:ea typeface="微软雅黑"/>
                <a:sym typeface="Arial" panose="020B0604020202020204"/>
              </a:rPr>
              <a:t>Technic difficulty</a:t>
            </a:r>
          </a:p>
        </p:txBody>
      </p:sp>
      <p:sp>
        <p:nvSpPr>
          <p:cNvPr id="12" name="椭圆 11"/>
          <p:cNvSpPr/>
          <p:nvPr/>
        </p:nvSpPr>
        <p:spPr>
          <a:xfrm>
            <a:off x="4070262" y="3205252"/>
            <a:ext cx="504056" cy="5040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Arial" panose="020B0604020202020204"/>
                <a:ea typeface="微软雅黑"/>
                <a:sym typeface="Arial" panose="020B0604020202020204"/>
              </a:rPr>
              <a:t>4</a:t>
            </a:r>
            <a:endParaRPr lang="zh-CN" altLang="en-US" sz="2800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4410" y="2232124"/>
            <a:ext cx="3240360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spcBef>
                <a:spcPct val="20000"/>
              </a:spcBef>
              <a:defRPr/>
            </a:pPr>
            <a:r>
              <a:rPr lang="en-US" sz="4000" b="1">
                <a:solidFill>
                  <a:schemeClr val="bg1"/>
                </a:solidFill>
                <a:latin typeface="Arial" panose="020B0604020202020204"/>
                <a:ea typeface="微软雅黑"/>
                <a:sym typeface="Arial" panose="020B0604020202020204"/>
              </a:rPr>
              <a:t>CONTENT</a:t>
            </a:r>
          </a:p>
        </p:txBody>
      </p:sp>
      <p:sp>
        <p:nvSpPr>
          <p:cNvPr id="17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998874" cy="504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V="1">
            <a:off x="3771843" y="-3771843"/>
            <a:ext cx="1457440" cy="9001126"/>
          </a:xfrm>
          <a:custGeom>
            <a:avLst/>
            <a:gdLst>
              <a:gd name="connsiteX0" fmla="*/ 0 w 1983037"/>
              <a:gd name="connsiteY0" fmla="*/ 0 h 12192001"/>
              <a:gd name="connsiteX1" fmla="*/ 0 w 1983037"/>
              <a:gd name="connsiteY1" fmla="*/ 12192001 h 12192001"/>
              <a:gd name="connsiteX2" fmla="*/ 1945626 w 1983037"/>
              <a:gd name="connsiteY2" fmla="*/ 12192001 h 12192001"/>
              <a:gd name="connsiteX3" fmla="*/ 1914883 w 1983037"/>
              <a:gd name="connsiteY3" fmla="*/ 11926947 h 12192001"/>
              <a:gd name="connsiteX4" fmla="*/ 1887405 w 1983037"/>
              <a:gd name="connsiteY4" fmla="*/ 10882179 h 12192001"/>
              <a:gd name="connsiteX5" fmla="*/ 1955094 w 1983037"/>
              <a:gd name="connsiteY5" fmla="*/ 9717835 h 12192001"/>
              <a:gd name="connsiteX6" fmla="*/ 1955094 w 1983037"/>
              <a:gd name="connsiteY6" fmla="*/ 9338013 h 12192001"/>
              <a:gd name="connsiteX7" fmla="*/ 1947423 w 1983037"/>
              <a:gd name="connsiteY7" fmla="*/ 8936699 h 12192001"/>
              <a:gd name="connsiteX8" fmla="*/ 1949002 w 1983037"/>
              <a:gd name="connsiteY8" fmla="*/ 7709920 h 12192001"/>
              <a:gd name="connsiteX9" fmla="*/ 1930276 w 1983037"/>
              <a:gd name="connsiteY9" fmla="*/ 6277504 h 12192001"/>
              <a:gd name="connsiteX10" fmla="*/ 1954643 w 1983037"/>
              <a:gd name="connsiteY10" fmla="*/ 5307481 h 12192001"/>
              <a:gd name="connsiteX11" fmla="*/ 1944941 w 1983037"/>
              <a:gd name="connsiteY11" fmla="*/ 4949831 h 12192001"/>
              <a:gd name="connsiteX12" fmla="*/ 1961187 w 1983037"/>
              <a:gd name="connsiteY12" fmla="*/ 4137481 h 12192001"/>
              <a:gd name="connsiteX13" fmla="*/ 1964118 w 1983037"/>
              <a:gd name="connsiteY13" fmla="*/ 3194148 h 12192001"/>
              <a:gd name="connsiteX14" fmla="*/ 1914708 w 1983037"/>
              <a:gd name="connsiteY14" fmla="*/ 1979808 h 12192001"/>
              <a:gd name="connsiteX15" fmla="*/ 1949679 w 1983037"/>
              <a:gd name="connsiteY15" fmla="*/ 1443897 h 12192001"/>
              <a:gd name="connsiteX16" fmla="*/ 1942685 w 1983037"/>
              <a:gd name="connsiteY16" fmla="*/ 749860 h 12192001"/>
              <a:gd name="connsiteX17" fmla="*/ 1933706 w 1983037"/>
              <a:gd name="connsiteY17" fmla="*/ 168558 h 12192001"/>
              <a:gd name="connsiteX18" fmla="*/ 1950785 w 1983037"/>
              <a:gd name="connsiteY18" fmla="*/ 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83037" h="12192001">
                <a:moveTo>
                  <a:pt x="0" y="0"/>
                </a:moveTo>
                <a:lnTo>
                  <a:pt x="0" y="12192001"/>
                </a:lnTo>
                <a:lnTo>
                  <a:pt x="1945626" y="12192001"/>
                </a:lnTo>
                <a:lnTo>
                  <a:pt x="1914883" y="11926947"/>
                </a:lnTo>
                <a:cubicBezTo>
                  <a:pt x="1884529" y="11579709"/>
                  <a:pt x="1881652" y="11231009"/>
                  <a:pt x="1887405" y="10882179"/>
                </a:cubicBezTo>
                <a:cubicBezTo>
                  <a:pt x="1893725" y="10493309"/>
                  <a:pt x="1911547" y="10104667"/>
                  <a:pt x="1955094" y="9717835"/>
                </a:cubicBezTo>
                <a:cubicBezTo>
                  <a:pt x="1966715" y="9591491"/>
                  <a:pt x="1966715" y="9464357"/>
                  <a:pt x="1955094" y="9338013"/>
                </a:cubicBezTo>
                <a:cubicBezTo>
                  <a:pt x="1945663" y="9204453"/>
                  <a:pt x="1943091" y="9070511"/>
                  <a:pt x="1947423" y="8936699"/>
                </a:cubicBezTo>
                <a:cubicBezTo>
                  <a:pt x="1960283" y="8527701"/>
                  <a:pt x="1930726" y="8118470"/>
                  <a:pt x="1949002" y="7709920"/>
                </a:cubicBezTo>
                <a:cubicBezTo>
                  <a:pt x="1970436" y="7231918"/>
                  <a:pt x="1945393" y="6755049"/>
                  <a:pt x="1930276" y="6277504"/>
                </a:cubicBezTo>
                <a:cubicBezTo>
                  <a:pt x="1920123" y="5954014"/>
                  <a:pt x="1913803" y="5630292"/>
                  <a:pt x="1954643" y="5307481"/>
                </a:cubicBezTo>
                <a:cubicBezTo>
                  <a:pt x="1969761" y="5188718"/>
                  <a:pt x="1956899" y="5068596"/>
                  <a:pt x="1944941" y="4949831"/>
                </a:cubicBezTo>
                <a:cubicBezTo>
                  <a:pt x="1917866" y="4678139"/>
                  <a:pt x="1932758" y="4407584"/>
                  <a:pt x="1961187" y="4137481"/>
                </a:cubicBezTo>
                <a:cubicBezTo>
                  <a:pt x="1994579" y="3823035"/>
                  <a:pt x="1984877" y="3508818"/>
                  <a:pt x="1964118" y="3194148"/>
                </a:cubicBezTo>
                <a:cubicBezTo>
                  <a:pt x="1937270" y="2789895"/>
                  <a:pt x="1903424" y="2387003"/>
                  <a:pt x="1914708" y="1979808"/>
                </a:cubicBezTo>
                <a:cubicBezTo>
                  <a:pt x="1919446" y="1800868"/>
                  <a:pt x="1935466" y="1622384"/>
                  <a:pt x="1949679" y="1443897"/>
                </a:cubicBezTo>
                <a:cubicBezTo>
                  <a:pt x="1964278" y="1212701"/>
                  <a:pt x="1961931" y="980722"/>
                  <a:pt x="1942685" y="749860"/>
                </a:cubicBezTo>
                <a:cubicBezTo>
                  <a:pt x="1929825" y="555933"/>
                  <a:pt x="1921533" y="362007"/>
                  <a:pt x="1933706" y="168558"/>
                </a:cubicBezTo>
                <a:lnTo>
                  <a:pt x="19507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27" y="268349"/>
            <a:ext cx="7763470" cy="9742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Yeah, you are Right !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9647" y="1725789"/>
            <a:ext cx="7101830" cy="1741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highlight>
                <a:srgbClr val="FF0000"/>
              </a:highlight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7160" y="2012901"/>
            <a:ext cx="3488078" cy="2846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633730">
              <a:spcAft>
                <a:spcPts val="600"/>
              </a:spcAft>
            </a:pPr>
            <a:r>
              <a:rPr lang="en-US" sz="1250" kern="1200">
                <a:solidFill>
                  <a:srgbClr val="FF0000"/>
                </a:solidFill>
                <a:latin typeface="+mn-lt"/>
                <a:ea typeface="+mn-ea"/>
                <a:cs typeface="Calibri"/>
              </a:rPr>
              <a:t>These</a:t>
            </a:r>
            <a:r>
              <a:rPr lang="en-US" sz="1250" kern="1200">
                <a:latin typeface="+mn-lt"/>
                <a:ea typeface="+mn-ea"/>
                <a:cs typeface="Calibri"/>
              </a:rPr>
              <a:t> are what </a:t>
            </a:r>
            <a:r>
              <a:rPr lang="en-US" sz="1250">
                <a:cs typeface="Calibri"/>
              </a:rPr>
              <a:t>Hollow Knight </a:t>
            </a:r>
            <a:r>
              <a:rPr lang="en-US" sz="1250" kern="1200">
                <a:latin typeface="+mn-lt"/>
                <a:ea typeface="+mn-ea"/>
                <a:cs typeface="Calibri"/>
              </a:rPr>
              <a:t>have!</a:t>
            </a:r>
            <a:endParaRPr lang="en-US" sz="1250">
              <a:ea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1378" y="2228394"/>
            <a:ext cx="3428656" cy="189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633730">
              <a:spcAft>
                <a:spcPts val="600"/>
              </a:spcAft>
            </a:pPr>
            <a:r>
              <a:rPr lang="en-US" sz="63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I mean tons of things!</a:t>
            </a:r>
            <a:endParaRPr lang="en-US" sz="800">
              <a:ea typeface="Calibri"/>
              <a:cs typeface="Calibri"/>
            </a:endParaRPr>
          </a:p>
        </p:txBody>
      </p:sp>
      <p:pic>
        <p:nvPicPr>
          <p:cNvPr id="7" name="Picture 7" descr="A cartoon character with a white head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03" y="2605697"/>
            <a:ext cx="2173130" cy="9274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76681" y="2356358"/>
            <a:ext cx="2173656" cy="1044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633730">
              <a:spcAft>
                <a:spcPts val="600"/>
              </a:spcAft>
            </a:pPr>
            <a:r>
              <a:rPr lang="en-US" sz="253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 </a:t>
            </a:r>
            <a:r>
              <a:rPr lang="en-US" sz="2530" kern="1200">
                <a:solidFill>
                  <a:srgbClr val="FF0000"/>
                </a:solidFill>
                <a:latin typeface="+mn-lt"/>
                <a:ea typeface="+mn-ea"/>
                <a:cs typeface="Calibri"/>
              </a:rPr>
              <a:t>chair</a:t>
            </a:r>
            <a:r>
              <a:rPr lang="en-US" sz="253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 you  can sit ! </a:t>
            </a:r>
            <a:endParaRPr lang="en-US" sz="630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633730">
              <a:spcAft>
                <a:spcPts val="600"/>
              </a:spcAft>
            </a:pPr>
            <a:r>
              <a:rPr lang="en-US" sz="63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open world！（Mistaken）</a:t>
            </a: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38571" y="3500408"/>
            <a:ext cx="4888114" cy="1898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52344" y="4026280"/>
            <a:ext cx="2173656" cy="530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633730">
              <a:spcAft>
                <a:spcPts val="600"/>
              </a:spcAft>
            </a:pPr>
            <a:r>
              <a:rPr lang="en-US" sz="2845" kern="1200">
                <a:solidFill>
                  <a:srgbClr val="00B050"/>
                </a:solidFill>
                <a:latin typeface="+mn-lt"/>
                <a:ea typeface="+mn-ea"/>
                <a:cs typeface="Calibri"/>
              </a:rPr>
              <a:t>Heal!</a:t>
            </a:r>
            <a:r>
              <a:rPr lang="en-US" sz="2845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    </a:t>
            </a:r>
            <a:endParaRPr lang="en-US" sz="3600"/>
          </a:p>
        </p:txBody>
      </p:sp>
      <p:sp>
        <p:nvSpPr>
          <p:cNvPr id="15" name="Flowchart: Process 14"/>
          <p:cNvSpPr/>
          <p:nvPr/>
        </p:nvSpPr>
        <p:spPr>
          <a:xfrm>
            <a:off x="1739467" y="2737542"/>
            <a:ext cx="827313" cy="470262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004956" y="2737374"/>
            <a:ext cx="2173656" cy="530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633730">
              <a:spcAft>
                <a:spcPts val="600"/>
              </a:spcAft>
            </a:pPr>
            <a:r>
              <a:rPr lang="en-US" sz="2845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?</a:t>
            </a:r>
            <a:endParaRPr lang="en-US" sz="3600"/>
          </a:p>
        </p:txBody>
      </p:sp>
      <p:sp>
        <p:nvSpPr>
          <p:cNvPr id="17" name="TextBox 16"/>
          <p:cNvSpPr txBox="1"/>
          <p:nvPr/>
        </p:nvSpPr>
        <p:spPr>
          <a:xfrm>
            <a:off x="5027167" y="4027641"/>
            <a:ext cx="2173656" cy="530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633730">
              <a:spcAft>
                <a:spcPts val="600"/>
              </a:spcAft>
            </a:pPr>
            <a:r>
              <a:rPr lang="en-US" sz="2845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Calibri"/>
              </a:rPr>
              <a:t>Equip!</a:t>
            </a:r>
            <a:endParaRPr lang="en-US" sz="3600">
              <a:solidFill>
                <a:schemeClr val="accent6">
                  <a:lumMod val="7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7037" y="3531548"/>
            <a:ext cx="2173656" cy="9017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633730">
              <a:spcAft>
                <a:spcPts val="600"/>
              </a:spcAft>
            </a:pPr>
            <a:r>
              <a:rPr lang="en-US" sz="316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You can:</a:t>
            </a:r>
          </a:p>
          <a:p>
            <a:pPr>
              <a:spcAft>
                <a:spcPts val="600"/>
              </a:spcAft>
            </a:pPr>
            <a:endParaRPr lang="en-US">
              <a:ea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998874" cy="504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998874" cy="50403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001125" cy="4571283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video game with a cartoon character shooting an objec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9" y="230815"/>
            <a:ext cx="4473372" cy="1152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8753" y="168010"/>
            <a:ext cx="2507245" cy="3443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729615">
              <a:spcAft>
                <a:spcPts val="600"/>
              </a:spcAft>
            </a:pPr>
            <a:r>
              <a:rPr lang="en-US" sz="1640" kern="1200">
                <a:solidFill>
                  <a:srgbClr val="FF0000"/>
                </a:solidFill>
                <a:latin typeface="+mn-lt"/>
                <a:ea typeface="+mn-ea"/>
                <a:cs typeface="Calibri"/>
              </a:rPr>
              <a:t>Strong</a:t>
            </a:r>
            <a:r>
              <a:rPr lang="en-US" sz="164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 BOSS battle </a:t>
            </a:r>
            <a:endParaRPr 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4828642" y="613674"/>
            <a:ext cx="3498437" cy="8720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729615">
              <a:spcAft>
                <a:spcPts val="600"/>
              </a:spcAft>
            </a:pPr>
            <a:r>
              <a:rPr lang="en-US" sz="255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Be Careful with your each </a:t>
            </a:r>
            <a:r>
              <a:rPr lang="en-US" sz="2550" kern="1200">
                <a:solidFill>
                  <a:srgbClr val="FF0000"/>
                </a:solidFill>
                <a:latin typeface="+mn-lt"/>
                <a:ea typeface="+mn-ea"/>
                <a:cs typeface="Calibri"/>
              </a:rPr>
              <a:t>MOVE</a:t>
            </a:r>
            <a:r>
              <a:rPr lang="en-US" sz="255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！</a:t>
            </a:r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2412895" y="2323744"/>
            <a:ext cx="5699928" cy="8720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729615">
              <a:spcAft>
                <a:spcPts val="600"/>
              </a:spcAft>
            </a:pPr>
            <a:r>
              <a:rPr lang="en-US" sz="2550" kern="1200">
                <a:solidFill>
                  <a:srgbClr val="FF0000"/>
                </a:solidFill>
                <a:latin typeface="+mn-lt"/>
                <a:ea typeface="+mn-ea"/>
                <a:cs typeface="Calibri"/>
              </a:rPr>
              <a:t>Challenge！</a:t>
            </a:r>
            <a:r>
              <a:rPr lang="en-US" sz="255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                  </a:t>
            </a:r>
            <a:r>
              <a:rPr lang="en-US" sz="2550" kern="1200">
                <a:solidFill>
                  <a:srgbClr val="FF0000"/>
                </a:solidFill>
                <a:latin typeface="+mn-lt"/>
                <a:ea typeface="+mn-ea"/>
                <a:cs typeface="Calibri"/>
              </a:rPr>
              <a:t> Enjoy！ </a:t>
            </a:r>
            <a:r>
              <a:rPr lang="en-US" sz="2550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                                           </a:t>
            </a:r>
            <a:r>
              <a:rPr lang="en-US" sz="2550" kern="1200">
                <a:solidFill>
                  <a:srgbClr val="C00000"/>
                </a:solidFill>
                <a:latin typeface="+mn-lt"/>
                <a:ea typeface="+mn-ea"/>
                <a:cs typeface="Calibri"/>
              </a:rPr>
              <a:t>Replay！</a:t>
            </a:r>
            <a:endParaRPr lang="en-US" sz="280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4609" y="1596660"/>
            <a:ext cx="8174729" cy="156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655" y="1956391"/>
            <a:ext cx="2507245" cy="3163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729615">
              <a:spcAft>
                <a:spcPts val="600"/>
              </a:spcAft>
            </a:pPr>
            <a:r>
              <a:rPr lang="en-US" sz="1455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You can：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8304" y="3265697"/>
            <a:ext cx="8200813" cy="542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998874" cy="504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2559" y="1901320"/>
            <a:ext cx="2565320" cy="13441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2851" y="1300946"/>
            <a:ext cx="4656931" cy="24405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/>
              <a:t>Amazing map designing！</a:t>
            </a:r>
            <a:endParaRPr lang="en-US" sz="2800">
              <a:ea typeface="Calibri"/>
              <a:cs typeface="Calibri"/>
            </a:endParaRPr>
          </a:p>
        </p:txBody>
      </p:sp>
      <p:pic>
        <p:nvPicPr>
          <p:cNvPr id="4" name="Picture 4" descr="A screenshot of a video game&#10;&#10;Description automatically generated"/>
          <p:cNvPicPr>
            <a:picLocks noChangeAspect="1"/>
          </p:cNvPicPr>
          <p:nvPr/>
        </p:nvPicPr>
        <p:blipFill rotWithShape="1">
          <a:blip r:embed="rId2"/>
          <a:srcRect t="2488" r="-2" b="-2"/>
          <a:stretch>
            <a:fillRect/>
          </a:stretch>
        </p:blipFill>
        <p:spPr>
          <a:xfrm>
            <a:off x="3921529" y="10"/>
            <a:ext cx="5078471" cy="504030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/>
          <p:cNvSpPr txBox="1"/>
          <p:nvPr/>
        </p:nvSpPr>
        <p:spPr>
          <a:xfrm>
            <a:off x="1137994" y="69528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altLang="ja-JP">
              <a:ea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6957" y="270375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2400">
                <a:solidFill>
                  <a:srgbClr val="00B0F0"/>
                </a:solidFill>
                <a:ea typeface="Calibri"/>
                <a:cs typeface="Calibri"/>
              </a:rPr>
              <a:t>Collect!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995" y="3496594"/>
            <a:ext cx="31027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3200">
                <a:solidFill>
                  <a:srgbClr val="7030A0"/>
                </a:solidFill>
                <a:ea typeface="Calibri"/>
                <a:cs typeface="Calibri"/>
              </a:rPr>
              <a:t>Jump!</a:t>
            </a:r>
            <a:endParaRPr lang="en-US" sz="320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001125" cy="50403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354" y="-562100"/>
            <a:ext cx="7150386" cy="21317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>
                <a:solidFill>
                  <a:srgbClr val="FFFFFF"/>
                </a:solidFill>
              </a:rPr>
              <a:t>Enjoy Classic </a:t>
            </a:r>
            <a:r>
              <a:rPr lang="en-US" sz="4700" b="1" err="1">
                <a:solidFill>
                  <a:srgbClr val="FFFFFF"/>
                </a:solidFill>
              </a:rPr>
              <a:t>Metroidvania</a:t>
            </a:r>
            <a:r>
              <a:rPr lang="en-US" sz="4700" b="1">
                <a:solidFill>
                  <a:srgbClr val="FFFFFF"/>
                </a:solidFill>
              </a:rPr>
              <a:t> game</a:t>
            </a:r>
            <a:r>
              <a:rPr lang="en-US" sz="4700">
                <a:solidFill>
                  <a:srgbClr val="FFFFFF"/>
                </a:solidFill>
              </a:rPr>
              <a:t>？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3782" y="859485"/>
            <a:ext cx="6750844" cy="8072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ja-JP" altLang="en-US" sz="2400">
                <a:solidFill>
                  <a:srgbClr val="FFFFFF"/>
                </a:solidFill>
              </a:rPr>
              <a:t>银河恶魔城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538" y="2258468"/>
            <a:ext cx="79372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ea typeface="Calibri"/>
                <a:cs typeface="Calibri"/>
              </a:rPr>
              <a:t>You can finish the game with you</a:t>
            </a:r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 only weapon</a:t>
            </a:r>
            <a:r>
              <a:rPr lang="en-US">
                <a:ea typeface="Calibri"/>
                <a:cs typeface="Calibri"/>
              </a:rPr>
              <a:t> and your </a:t>
            </a:r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skills</a:t>
            </a:r>
            <a:r>
              <a:rPr lang="en-US">
                <a:ea typeface="Calibri"/>
                <a:cs typeface="Calibri"/>
              </a:rPr>
              <a:t> to improve your masterpieces!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47489" y="3236626"/>
            <a:ext cx="454684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From the </a:t>
            </a:r>
            <a:r>
              <a:rPr lang="en-US" sz="3600">
                <a:ea typeface="Calibri"/>
                <a:cs typeface="Calibri"/>
              </a:rPr>
              <a:t>Beginning</a:t>
            </a:r>
            <a:r>
              <a:rPr lang="en-US">
                <a:ea typeface="Calibri"/>
                <a:cs typeface="Calibri"/>
              </a:rPr>
              <a:t> to the </a:t>
            </a:r>
            <a:r>
              <a:rPr lang="en-US" sz="4000">
                <a:ea typeface="Calibri"/>
                <a:cs typeface="Calibri"/>
              </a:rPr>
              <a:t>End!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998874" cy="504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lored rectangl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001125" cy="50403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26" y="331744"/>
            <a:ext cx="7761220" cy="29887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But I would say: that's 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00B0F0"/>
                </a:solidFill>
              </a:rPr>
              <a:t>                  </a:t>
            </a:r>
            <a:r>
              <a:rPr lang="en-US" sz="4800">
                <a:solidFill>
                  <a:srgbClr val="FFC000"/>
                </a:solidFill>
              </a:rPr>
              <a:t>Not</a:t>
            </a:r>
            <a:r>
              <a:rPr lang="en-US" sz="4800" kern="120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 enough!</a:t>
            </a:r>
            <a:endParaRPr lang="en-US" altLang="ja-JP" sz="4800" kern="1200">
              <a:solidFill>
                <a:srgbClr val="FFC000"/>
              </a:solidFill>
              <a:latin typeface="+mj-lt"/>
              <a:ea typeface="MS PGothic"/>
              <a:cs typeface="Calibri"/>
            </a:endParaRPr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8826" y="3489276"/>
            <a:ext cx="3132962" cy="13441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 Fil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998872" cy="504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lor Cover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998872" cy="50403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23"/>
          <p:cNvGrpSpPr>
            <a:grpSpLocks noGrp="1" noUngrp="1" noRot="1" noChangeAspect="1" noMove="1" noResize="1"/>
          </p:cNvGrpSpPr>
          <p:nvPr/>
        </p:nvGrpSpPr>
        <p:grpSpPr>
          <a:xfrm>
            <a:off x="0" y="9502"/>
            <a:ext cx="8998874" cy="2565691"/>
            <a:chOff x="651279" y="598259"/>
            <a:chExt cx="10889442" cy="5680742"/>
          </a:xfrm>
        </p:grpSpPr>
        <p:sp>
          <p:nvSpPr>
            <p:cNvPr id="25" name="Color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olor"/>
            <p:cNvSpPr/>
            <p:nvPr/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7"/>
          <p:cNvGrpSpPr>
            <a:grpSpLocks noGrp="1" noUngrp="1" noRot="1" noChangeAspect="1" noMove="1" noResize="1"/>
          </p:cNvGrpSpPr>
          <p:nvPr/>
        </p:nvGrpSpPr>
        <p:grpSpPr>
          <a:xfrm>
            <a:off x="1125" y="0"/>
            <a:ext cx="8998872" cy="5040311"/>
            <a:chOff x="0" y="0"/>
            <a:chExt cx="12188952" cy="6858000"/>
          </a:xfrm>
        </p:grpSpPr>
        <p:sp>
          <p:nvSpPr>
            <p:cNvPr id="29" name="Freeform: Shape 28"/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928" y="-198487"/>
            <a:ext cx="4203001" cy="1901421"/>
          </a:xfrm>
        </p:spPr>
        <p:txBody>
          <a:bodyPr anchor="b">
            <a:normAutofit/>
          </a:bodyPr>
          <a:lstStyle/>
          <a:p>
            <a:pPr algn="l"/>
            <a:r>
              <a:rPr lang="en-US" sz="3500">
                <a:solidFill>
                  <a:schemeClr val="bg1"/>
                </a:solidFill>
                <a:ea typeface="Calibri"/>
                <a:cs typeface="Calibri"/>
              </a:rPr>
              <a:t>What is our game?</a:t>
            </a:r>
            <a:endParaRPr lang="en-US" sz="35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2818" y="1781639"/>
            <a:ext cx="2743199" cy="457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 descr="A cartoon of a child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33" y="1701118"/>
            <a:ext cx="1929803" cy="2842899"/>
          </a:xfrm>
        </p:spPr>
      </p:pic>
      <p:pic>
        <p:nvPicPr>
          <p:cNvPr id="9" name="Picture 9" descr="A cartoon character with a bunny fac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944" y="3044554"/>
            <a:ext cx="399204" cy="900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38608" y="3407765"/>
            <a:ext cx="1495476" cy="541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433070">
              <a:spcAft>
                <a:spcPts val="600"/>
              </a:spcAft>
            </a:pPr>
            <a:r>
              <a:rPr lang="en-US" sz="2915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X</a:t>
            </a:r>
            <a:endParaRPr lang="en-US" sz="5400"/>
          </a:p>
        </p:txBody>
      </p:sp>
      <p:sp>
        <p:nvSpPr>
          <p:cNvPr id="12" name="TextBox 11"/>
          <p:cNvSpPr txBox="1"/>
          <p:nvPr/>
        </p:nvSpPr>
        <p:spPr>
          <a:xfrm>
            <a:off x="3085258" y="3022266"/>
            <a:ext cx="1495476" cy="8901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defTabSz="433070">
              <a:spcAft>
                <a:spcPts val="600"/>
              </a:spcAft>
            </a:pPr>
            <a:r>
              <a:rPr lang="en-US" sz="5150" kern="1200">
                <a:solidFill>
                  <a:srgbClr val="FFC000"/>
                </a:solidFill>
                <a:latin typeface="+mn-lt"/>
                <a:ea typeface="+mn-lt"/>
                <a:cs typeface="+mn-lt"/>
              </a:rPr>
              <a:t>√</a:t>
            </a:r>
            <a:endParaRPr lang="en-US" sz="515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001125" cy="504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001125" cy="2115073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08" y="463708"/>
            <a:ext cx="2657582" cy="10752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 Play With </a:t>
            </a: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RPG</a:t>
            </a: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 </a:t>
            </a:r>
          </a:p>
        </p:txBody>
      </p:sp>
      <p:sp>
        <p:nvSpPr>
          <p:cNvPr id="15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2635415" y="994591"/>
            <a:ext cx="1142471" cy="13502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03411" y="463708"/>
            <a:ext cx="5222903" cy="10752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Boss too strong ? And  you are so Vegetable?</a:t>
            </a:r>
          </a:p>
        </p:txBody>
      </p:sp>
      <p:pic>
        <p:nvPicPr>
          <p:cNvPr id="5" name="Picture 4" descr="A video game with a cartoon character shooting an objec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076" y="4284489"/>
            <a:ext cx="3818321" cy="7254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0513" y="122524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 try to </a:t>
            </a:r>
            <a:r>
              <a:rPr lang="en-US" sz="2800">
                <a:solidFill>
                  <a:schemeClr val="bg1"/>
                </a:solidFill>
                <a:ea typeface="Calibri"/>
                <a:cs typeface="Calibri"/>
              </a:rPr>
              <a:t>level up!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3954" y="392146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LV 10</a:t>
            </a:r>
            <a:endParaRPr lang="en-US"/>
          </a:p>
        </p:txBody>
      </p:sp>
      <p:pic>
        <p:nvPicPr>
          <p:cNvPr id="9" name="Picture 9" descr="A cartoon character with a mask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13" y="2446905"/>
            <a:ext cx="2718124" cy="2594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705" y="361165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highlight>
                  <a:srgbClr val="FF0000"/>
                </a:highlight>
                <a:ea typeface="Calibri"/>
                <a:cs typeface="Calibri"/>
              </a:rPr>
              <a:t>You</a:t>
            </a:r>
            <a:r>
              <a:rPr lang="en-US">
                <a:solidFill>
                  <a:srgbClr val="FF0000"/>
                </a:solidFill>
                <a:highlight>
                  <a:srgbClr val="FF0000"/>
                </a:highlight>
                <a:ea typeface="Calibri"/>
                <a:cs typeface="Calibri"/>
              </a:rPr>
              <a:t>:</a:t>
            </a:r>
            <a:endParaRPr lang="en-US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67904" y="210865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LV 999  !!!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3478" y="2357458"/>
            <a:ext cx="4221355" cy="13294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>
                <a:ea typeface="Calibri"/>
                <a:cs typeface="Calibri"/>
              </a:rPr>
              <a:t>Who is the </a:t>
            </a:r>
            <a:r>
              <a:rPr lang="en-US" sz="4000">
                <a:solidFill>
                  <a:srgbClr val="00B050"/>
                </a:solidFill>
                <a:ea typeface="Calibri"/>
                <a:cs typeface="Calibri"/>
              </a:rPr>
              <a:t>Boss</a:t>
            </a:r>
            <a:r>
              <a:rPr lang="en-US" sz="4000">
                <a:ea typeface="Calibri"/>
                <a:cs typeface="Calibri"/>
              </a:rPr>
              <a:t> now!</a:t>
            </a:r>
            <a:endParaRPr lang="en-US" sz="4000"/>
          </a:p>
        </p:txBody>
      </p:sp>
      <p:sp>
        <p:nvSpPr>
          <p:cNvPr id="16" name="TextBox 15"/>
          <p:cNvSpPr txBox="1"/>
          <p:nvPr/>
        </p:nvSpPr>
        <p:spPr>
          <a:xfrm flipH="1">
            <a:off x="3072746" y="2810145"/>
            <a:ext cx="18186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Atk</a:t>
            </a:r>
            <a:r>
              <a:rPr lang="en-US">
                <a:ea typeface="Calibri"/>
                <a:cs typeface="Calibri"/>
              </a:rPr>
              <a:t> ：100000000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8277" y="285788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Life：999</a:t>
            </a:r>
            <a:endParaRPr 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001125" cy="5040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001125" cy="2115073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08" y="463708"/>
            <a:ext cx="2657582" cy="10752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 Play With </a:t>
            </a: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RPG</a:t>
            </a: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 </a:t>
            </a:r>
          </a:p>
        </p:txBody>
      </p:sp>
      <p:sp>
        <p:nvSpPr>
          <p:cNvPr id="15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2635415" y="994591"/>
            <a:ext cx="1142471" cy="13502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03411" y="463708"/>
            <a:ext cx="5222903" cy="10752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Attack too simple？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0513" y="122524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 try to </a:t>
            </a:r>
            <a:r>
              <a:rPr lang="en-US" sz="2800">
                <a:solidFill>
                  <a:schemeClr val="bg1"/>
                </a:solidFill>
                <a:ea typeface="Calibri"/>
                <a:cs typeface="Calibri"/>
              </a:rPr>
              <a:t>level up!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3954" y="392146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67904" y="210865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33478" y="2357458"/>
            <a:ext cx="422135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4000"/>
          </a:p>
        </p:txBody>
      </p:sp>
      <p:sp>
        <p:nvSpPr>
          <p:cNvPr id="16" name="TextBox 15"/>
          <p:cNvSpPr txBox="1"/>
          <p:nvPr/>
        </p:nvSpPr>
        <p:spPr>
          <a:xfrm flipH="1">
            <a:off x="3072746" y="2810145"/>
            <a:ext cx="18186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8277" y="285788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3" descr="A group of icons of different shapes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5" y="2226223"/>
            <a:ext cx="8452089" cy="1427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811" y="3833167"/>
            <a:ext cx="52909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Mutiple </a:t>
            </a:r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Skills</a:t>
            </a:r>
            <a:r>
              <a:rPr lang="en-US">
                <a:ea typeface="Calibri"/>
                <a:cs typeface="Calibri"/>
              </a:rPr>
              <a:t> and </a:t>
            </a:r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new Abilities</a:t>
            </a:r>
            <a:r>
              <a:rPr lang="en-US">
                <a:ea typeface="Calibri"/>
                <a:cs typeface="Calibri"/>
              </a:rPr>
              <a:t> can be bought by the </a:t>
            </a:r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SP </a:t>
            </a:r>
            <a:endParaRPr lang="ja-JP" altLang="en-US">
              <a:solidFill>
                <a:srgbClr val="FF0000"/>
              </a:solidFill>
              <a:cs typeface="Calibri"/>
            </a:endParaRPr>
          </a:p>
        </p:txBody>
      </p:sp>
      <p:pic>
        <p:nvPicPr>
          <p:cNvPr id="18" name="Picture 18" descr="A cartoon character with wing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34" y="4256112"/>
            <a:ext cx="1170619" cy="6105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19328" y="4223386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X times Jump?</a:t>
            </a:r>
          </a:p>
          <a:p>
            <a:r>
              <a:rPr lang="en-US">
                <a:ea typeface="Calibri"/>
                <a:cs typeface="Calibri"/>
              </a:rPr>
              <a:t>Double times dash？</a:t>
            </a:r>
          </a:p>
          <a:p>
            <a:r>
              <a:rPr lang="en-US">
                <a:ea typeface="Calibri"/>
                <a:cs typeface="Calibri"/>
              </a:rPr>
              <a:t>Not enough！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20" name="Picture 20" descr="A cartoon of a be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466" y="4087085"/>
            <a:ext cx="1138764" cy="8584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64772" y="427745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Powerful attack mode?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15611" y="452985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ja-JP" altLang="en-US">
                <a:ea typeface="Calibri"/>
                <a:cs typeface="Calibri"/>
              </a:rPr>
              <a:t>探索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28962" y="229155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>
              <a:solidFill>
                <a:srgbClr val="202124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3769" y="3947384"/>
            <a:ext cx="2743200" cy="661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br>
              <a:rPr lang="en-US"/>
            </a:br>
            <a:r>
              <a:rPr lang="en-US" sz="2100">
                <a:solidFill>
                  <a:srgbClr val="0070C0"/>
                </a:solidFill>
                <a:latin typeface="Arial" panose="020B0604020202020204"/>
                <a:cs typeface="Arial" panose="020B0604020202020204"/>
              </a:rPr>
              <a:t>Explore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67875" y="394451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  <a:ea typeface="Calibri"/>
                <a:cs typeface="Calibri"/>
              </a:rPr>
              <a:t>Battle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89872" y="400461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ja-JP" altLang="en-US">
                <a:cs typeface="Calibri"/>
              </a:rPr>
              <a:t>战斗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335265" y="452956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New weapons？</a:t>
            </a:r>
          </a:p>
          <a:p>
            <a:r>
              <a:rPr lang="en-US">
                <a:ea typeface="Calibri"/>
                <a:cs typeface="Calibri"/>
              </a:rPr>
              <a:t>Do it！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artoon character with a white head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772" y="811093"/>
            <a:ext cx="2743765" cy="1170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6738" y="2033046"/>
            <a:ext cx="453381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Be the master of your own ship！</a:t>
            </a:r>
            <a:endParaRPr lang="ja-JP" altLang="en-US">
              <a:ea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8503" y="338338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>
                <a:ea typeface="Calibri"/>
                <a:cs typeface="Calibri"/>
              </a:rPr>
              <a:t>Challenging yourself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4494821" y="3404557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>
                <a:ea typeface="Calibri"/>
                <a:cs typeface="Calibri"/>
              </a:rPr>
              <a:t>or</a:t>
            </a:r>
          </a:p>
          <a:p>
            <a:pPr algn="l"/>
            <a:endParaRPr lang="en-US">
              <a:ea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3058" y="335379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b="1">
                <a:solidFill>
                  <a:srgbClr val="121212"/>
                </a:solidFill>
                <a:ea typeface="+mn-lt"/>
                <a:cs typeface="+mn-lt"/>
              </a:rPr>
              <a:t>Grind for EXP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86166" y="4160611"/>
            <a:ext cx="46900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FF0000"/>
                </a:highlight>
                <a:ea typeface="Calibri"/>
                <a:cs typeface="Calibri"/>
              </a:rPr>
              <a:t>That‘s UP to YOU！</a:t>
            </a:r>
            <a:endParaRPr lang="en-US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483847"/>
            <a:ext cx="9003113" cy="159818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-1476102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677026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36466" y="719956"/>
            <a:ext cx="1734156" cy="17341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>
                <a:latin typeface="Arial" panose="020B0604020202020204"/>
                <a:ea typeface="微软雅黑"/>
                <a:sym typeface="Arial" panose="020B0604020202020204"/>
              </a:rPr>
              <a:t>4</a:t>
            </a:r>
            <a:endParaRPr lang="zh-CN" altLang="en-US" sz="6600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2224163" y="2520156"/>
            <a:ext cx="4713834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896620">
              <a:spcBef>
                <a:spcPct val="20000"/>
              </a:spcBef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</a:defRPr>
            </a:lvl1pPr>
          </a:lstStyle>
          <a:p>
            <a:r>
              <a:rPr lang="zh-CN" altLang="en-US">
                <a:cs typeface="Arial" panose="020B0604020202020204"/>
              </a:rPr>
              <a:t>Technic difficulty</a:t>
            </a:r>
          </a:p>
        </p:txBody>
      </p:sp>
      <p:sp>
        <p:nvSpPr>
          <p:cNvPr id="8" name="TextBox 13"/>
          <p:cNvSpPr txBox="1"/>
          <p:nvPr/>
        </p:nvSpPr>
        <p:spPr>
          <a:xfrm>
            <a:off x="1836266" y="3312244"/>
            <a:ext cx="5040560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spcBef>
                <a:spcPct val="20000"/>
              </a:spcBef>
              <a:defRPr/>
            </a:pPr>
            <a:r>
              <a:rPr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rPr>
              <a:t>The complex battle system and the character building system both offer some</a:t>
            </a:r>
            <a:endParaRPr lang="en-US" altLang="zh-CN" sz="1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/>
              <a:cs typeface="Arial" panose="020B0604020202020204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" grpId="0" animBg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-1476102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677026" y="1584052"/>
            <a:ext cx="1800200" cy="1800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36466" y="719956"/>
            <a:ext cx="1734156" cy="17341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>
                <a:latin typeface="Arial" panose="020B0604020202020204"/>
                <a:ea typeface="微软雅黑"/>
                <a:sym typeface="Arial" panose="020B0604020202020204"/>
              </a:rPr>
              <a:t>1</a:t>
            </a:r>
            <a:endParaRPr lang="zh-CN" altLang="en-US" sz="6600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2577351" y="2767054"/>
            <a:ext cx="3855218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spcBef>
                <a:spcPct val="20000"/>
              </a:spcBef>
              <a:defRPr/>
            </a:pPr>
            <a:r>
              <a:rPr lang="zh-CN" alt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rPr>
              <a:t>Game Overview</a:t>
            </a:r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45188" y="3496728"/>
            <a:ext cx="7179812" cy="4214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96620">
              <a:lnSpc>
                <a:spcPct val="120000"/>
              </a:lnSpc>
              <a:spcBef>
                <a:spcPct val="20000"/>
              </a:spcBef>
            </a:pPr>
            <a:r>
              <a:rPr lang="zh-CN" altLang="en-US" sz="1100">
                <a:solidFill>
                  <a:srgbClr val="445469"/>
                </a:solidFill>
                <a:latin typeface="Arial" panose="020B0604020202020204"/>
                <a:ea typeface="微软雅黑"/>
                <a:sym typeface="Arial" panose="020B0604020202020204"/>
              </a:rPr>
              <a:t>Players need to choose which skill they like and to improve their abilities.</a:t>
            </a:r>
          </a:p>
          <a:p>
            <a:pPr defTabSz="896620">
              <a:lnSpc>
                <a:spcPct val="120000"/>
              </a:lnSpc>
              <a:spcBef>
                <a:spcPct val="20000"/>
              </a:spcBef>
            </a:pPr>
            <a:r>
              <a:rPr lang="zh-CN" altLang="en-US" sz="1100">
                <a:solidFill>
                  <a:srgbClr val="445469"/>
                </a:solidFill>
                <a:latin typeface="Arial" panose="020B0604020202020204"/>
                <a:ea typeface="微软雅黑"/>
                <a:cs typeface="Arial" panose="020B0604020202020204"/>
              </a:rPr>
              <a:t>So ,for us, it is difficult to make a reasonable and attractive system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3020718" y="152220"/>
            <a:ext cx="2572408" cy="30003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400">
                <a:latin typeface="Arial" panose="020B0604020202020204"/>
                <a:ea typeface="微软雅黑"/>
                <a:cs typeface="Arial" panose="020B0604020202020204"/>
              </a:rPr>
              <a:t>The skills and ability</a:t>
            </a:r>
            <a:endParaRPr lang="zh-CN" altLang="en-US" sz="1400">
              <a:latin typeface="Arial" panose="020B0604020202020204"/>
              <a:ea typeface="微软雅黑"/>
              <a:sym typeface="Arial" panose="020B0604020202020204"/>
            </a:endParaRPr>
          </a:p>
        </p:txBody>
      </p:sp>
      <p:pic>
        <p:nvPicPr>
          <p:cNvPr id="12" name="Picture 12" descr="A screenshot of a video gam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18" y="856001"/>
            <a:ext cx="2743485" cy="11561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0110" y="2258382"/>
            <a:ext cx="30792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The HP, Exp, Silk and the money</a:t>
            </a:r>
            <a:endParaRPr lang="en-US"/>
          </a:p>
        </p:txBody>
      </p:sp>
      <p:pic>
        <p:nvPicPr>
          <p:cNvPr id="14" name="Picture 14" descr="A screenshot of a computer program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224" y="775576"/>
            <a:ext cx="2510831" cy="2055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84954" y="2979307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The skills tree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/>
          <p:cNvGrpSpPr/>
          <p:nvPr/>
        </p:nvGrpSpPr>
        <p:grpSpPr bwMode="auto">
          <a:xfrm>
            <a:off x="1141253" y="1181025"/>
            <a:ext cx="6847737" cy="3454490"/>
            <a:chOff x="-65420" y="-38650"/>
            <a:chExt cx="6934531" cy="3512979"/>
          </a:xfrm>
        </p:grpSpPr>
        <p:sp>
          <p:nvSpPr>
            <p:cNvPr id="9" name="Freeform 105"/>
            <p:cNvSpPr>
              <a:spLocks noChangeArrowheads="1"/>
            </p:cNvSpPr>
            <p:nvPr/>
          </p:nvSpPr>
          <p:spPr bwMode="auto">
            <a:xfrm>
              <a:off x="3273425" y="1936750"/>
              <a:ext cx="863600" cy="938213"/>
            </a:xfrm>
            <a:custGeom>
              <a:avLst/>
              <a:gdLst>
                <a:gd name="T0" fmla="*/ 0 w 876"/>
                <a:gd name="T1" fmla="*/ 29138806 h 952"/>
                <a:gd name="T2" fmla="*/ 0 w 876"/>
                <a:gd name="T3" fmla="*/ 477871696 h 952"/>
                <a:gd name="T4" fmla="*/ 851127092 w 876"/>
                <a:gd name="T5" fmla="*/ 924662129 h 952"/>
                <a:gd name="T6" fmla="*/ 691784020 w 876"/>
                <a:gd name="T7" fmla="*/ 0 h 952"/>
                <a:gd name="T8" fmla="*/ 367267589 w 876"/>
                <a:gd name="T9" fmla="*/ 0 h 952"/>
                <a:gd name="T10" fmla="*/ 410017760 w 876"/>
                <a:gd name="T11" fmla="*/ 244763215 h 952"/>
                <a:gd name="T12" fmla="*/ 0 w 876"/>
                <a:gd name="T13" fmla="*/ 29138806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76"/>
                <a:gd name="T22" fmla="*/ 0 h 952"/>
                <a:gd name="T23" fmla="*/ 876 w 876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11" name="Freeform 107"/>
            <p:cNvSpPr>
              <a:spLocks noChangeArrowheads="1"/>
            </p:cNvSpPr>
            <p:nvPr/>
          </p:nvSpPr>
          <p:spPr bwMode="auto">
            <a:xfrm>
              <a:off x="2266950" y="1936750"/>
              <a:ext cx="866775" cy="938213"/>
            </a:xfrm>
            <a:custGeom>
              <a:avLst/>
              <a:gdLst>
                <a:gd name="T0" fmla="*/ 878 w 878"/>
                <a:gd name="T1" fmla="*/ 30 h 952"/>
                <a:gd name="T2" fmla="*/ 456 w 878"/>
                <a:gd name="T3" fmla="*/ 252 h 952"/>
                <a:gd name="T4" fmla="*/ 498 w 878"/>
                <a:gd name="T5" fmla="*/ 0 h 952"/>
                <a:gd name="T6" fmla="*/ 164 w 878"/>
                <a:gd name="T7" fmla="*/ 0 h 952"/>
                <a:gd name="T8" fmla="*/ 0 w 878"/>
                <a:gd name="T9" fmla="*/ 952 h 952"/>
                <a:gd name="T10" fmla="*/ 878 w 878"/>
                <a:gd name="T11" fmla="*/ 492 h 952"/>
                <a:gd name="T12" fmla="*/ 878 w 878"/>
                <a:gd name="T13" fmla="*/ 30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78"/>
                <a:gd name="T22" fmla="*/ 0 h 952"/>
                <a:gd name="T23" fmla="*/ 878 w 878"/>
                <a:gd name="T24" fmla="*/ 952 h 9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14" name="任意多边形 42"/>
            <p:cNvSpPr/>
            <p:nvPr/>
          </p:nvSpPr>
          <p:spPr bwMode="auto">
            <a:xfrm flipH="1">
              <a:off x="0" y="404813"/>
              <a:ext cx="2736850" cy="615950"/>
            </a:xfrm>
            <a:custGeom>
              <a:avLst/>
              <a:gdLst>
                <a:gd name="T0" fmla="*/ 0 w 2896333"/>
                <a:gd name="T1" fmla="*/ 581025 h 581025"/>
                <a:gd name="T2" fmla="*/ 333375 w 2896333"/>
                <a:gd name="T3" fmla="*/ 0 h 581025"/>
                <a:gd name="T4" fmla="*/ 2896333 w 2896333"/>
                <a:gd name="T5" fmla="*/ 0 h 581025"/>
                <a:gd name="T6" fmla="*/ 0 60000 65536"/>
                <a:gd name="T7" fmla="*/ 0 60000 65536"/>
                <a:gd name="T8" fmla="*/ 0 60000 65536"/>
                <a:gd name="T9" fmla="*/ 0 w 2896333"/>
                <a:gd name="T10" fmla="*/ 0 h 581025"/>
                <a:gd name="T11" fmla="*/ 2896333 w 2896333"/>
                <a:gd name="T12" fmla="*/ 581025 h 5810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 cap="flat" cmpd="sng">
              <a:solidFill>
                <a:srgbClr val="BFBFBF"/>
              </a:solidFill>
              <a:prstDash val="dash"/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-28782" y="-38650"/>
              <a:ext cx="2291809" cy="1822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b="1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/>
                  <a:sym typeface="Arial" panose="020B0604020202020204"/>
                </a:rPr>
                <a:t>Many skills </a:t>
              </a:r>
              <a:endParaRPr lang="en-US" sz="1600" b="1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/>
                  <a:sym typeface="Arial" panose="020B0604020202020204"/>
                </a:rPr>
                <a:t>Player can use many skills when they fight, we need to make sure they are </a:t>
              </a:r>
              <a:endParaRPr lang="zh-CN">
                <a:solidFill>
                  <a:schemeClr val="bg1">
                    <a:lumMod val="50000"/>
                  </a:schemeClr>
                </a:solidFill>
                <a:ea typeface="宋体" pitchFamily="2" charset="-122"/>
                <a:cs typeface="Arial" panose="020B0604020202020204" pitchFamily="34" charset="0"/>
                <a:sym typeface="Arial" panose="020B0604020202020204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/>
                  <a:sym typeface="Arial" panose="020B0604020202020204"/>
                </a:rPr>
                <a:t>correct to use</a:t>
              </a:r>
              <a:endParaRPr lang="zh-CN">
                <a:solidFill>
                  <a:schemeClr val="bg1">
                    <a:lumMod val="50000"/>
                  </a:schemeClr>
                </a:solidFill>
                <a:ea typeface="宋体"/>
                <a:cs typeface="Arial" panose="020B0604020202020204"/>
              </a:endParaRPr>
            </a:p>
            <a:p>
              <a:pPr algn="just">
                <a:lnSpc>
                  <a:spcPct val="150000"/>
                </a:lnSpc>
              </a:pPr>
              <a:endParaRPr lang="zh-CN" altLang="en-US" sz="1100" b="1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16" name="任意多边形 44"/>
            <p:cNvSpPr/>
            <p:nvPr/>
          </p:nvSpPr>
          <p:spPr bwMode="auto">
            <a:xfrm flipH="1">
              <a:off x="9525" y="1930400"/>
              <a:ext cx="2433637" cy="620713"/>
            </a:xfrm>
            <a:custGeom>
              <a:avLst/>
              <a:gdLst>
                <a:gd name="T0" fmla="*/ 0 w 2528430"/>
                <a:gd name="T1" fmla="*/ 587027 h 587027"/>
                <a:gd name="T2" fmla="*/ 333375 w 2528430"/>
                <a:gd name="T3" fmla="*/ 6002 h 587027"/>
                <a:gd name="T4" fmla="*/ 2528430 w 2528430"/>
                <a:gd name="T5" fmla="*/ 0 h 587027"/>
                <a:gd name="T6" fmla="*/ 0 60000 65536"/>
                <a:gd name="T7" fmla="*/ 0 60000 65536"/>
                <a:gd name="T8" fmla="*/ 0 60000 65536"/>
                <a:gd name="T9" fmla="*/ 0 w 2528430"/>
                <a:gd name="T10" fmla="*/ 0 h 587027"/>
                <a:gd name="T11" fmla="*/ 2528430 w 2528430"/>
                <a:gd name="T12" fmla="*/ 587027 h 5870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 cap="flat" cmpd="sng">
              <a:solidFill>
                <a:srgbClr val="BFBFBF"/>
              </a:solidFill>
              <a:prstDash val="dash"/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17" name="任意多边形 47"/>
            <p:cNvSpPr/>
            <p:nvPr/>
          </p:nvSpPr>
          <p:spPr bwMode="auto">
            <a:xfrm>
              <a:off x="3849687" y="414338"/>
              <a:ext cx="2736850" cy="615950"/>
            </a:xfrm>
            <a:custGeom>
              <a:avLst/>
              <a:gdLst>
                <a:gd name="T0" fmla="*/ 0 w 2896333"/>
                <a:gd name="T1" fmla="*/ 581025 h 581025"/>
                <a:gd name="T2" fmla="*/ 333375 w 2896333"/>
                <a:gd name="T3" fmla="*/ 0 h 581025"/>
                <a:gd name="T4" fmla="*/ 2896333 w 2896333"/>
                <a:gd name="T5" fmla="*/ 0 h 581025"/>
                <a:gd name="T6" fmla="*/ 0 60000 65536"/>
                <a:gd name="T7" fmla="*/ 0 60000 65536"/>
                <a:gd name="T8" fmla="*/ 0 60000 65536"/>
                <a:gd name="T9" fmla="*/ 0 w 2896333"/>
                <a:gd name="T10" fmla="*/ 0 h 581025"/>
                <a:gd name="T11" fmla="*/ 2896333 w 2896333"/>
                <a:gd name="T12" fmla="*/ 581025 h 5810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 cap="flat" cmpd="sng">
              <a:solidFill>
                <a:srgbClr val="BFBFBF"/>
              </a:solidFill>
              <a:prstDash val="dash"/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18" name="任意多边形 48"/>
            <p:cNvSpPr/>
            <p:nvPr/>
          </p:nvSpPr>
          <p:spPr bwMode="auto">
            <a:xfrm>
              <a:off x="3894137" y="1930400"/>
              <a:ext cx="2713038" cy="620713"/>
            </a:xfrm>
            <a:custGeom>
              <a:avLst/>
              <a:gdLst>
                <a:gd name="T0" fmla="*/ 0 w 2528430"/>
                <a:gd name="T1" fmla="*/ 587027 h 587027"/>
                <a:gd name="T2" fmla="*/ 333375 w 2528430"/>
                <a:gd name="T3" fmla="*/ 6002 h 587027"/>
                <a:gd name="T4" fmla="*/ 2528430 w 2528430"/>
                <a:gd name="T5" fmla="*/ 0 h 587027"/>
                <a:gd name="T6" fmla="*/ 0 60000 65536"/>
                <a:gd name="T7" fmla="*/ 0 60000 65536"/>
                <a:gd name="T8" fmla="*/ 0 60000 65536"/>
                <a:gd name="T9" fmla="*/ 0 w 2528430"/>
                <a:gd name="T10" fmla="*/ 0 h 587027"/>
                <a:gd name="T11" fmla="*/ 2528430 w 2528430"/>
                <a:gd name="T12" fmla="*/ 587027 h 5870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 cap="flat" cmpd="sng">
              <a:solidFill>
                <a:srgbClr val="BFBFBF"/>
              </a:solidFill>
              <a:prstDash val="dash"/>
              <a:miter lim="800000"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2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19" name="Oval 54"/>
            <p:cNvSpPr>
              <a:spLocks noChangeArrowheads="1"/>
            </p:cNvSpPr>
            <p:nvPr/>
          </p:nvSpPr>
          <p:spPr bwMode="auto">
            <a:xfrm>
              <a:off x="2693987" y="984250"/>
              <a:ext cx="82550" cy="82550"/>
            </a:xfrm>
            <a:prstGeom prst="ellipse">
              <a:avLst/>
            </a:prstGeom>
            <a:gradFill rotWithShape="1">
              <a:gsLst>
                <a:gs pos="0">
                  <a:srgbClr val="9B9B9B"/>
                </a:gs>
                <a:gs pos="50000">
                  <a:srgbClr val="8D8D8D"/>
                </a:gs>
                <a:gs pos="100000">
                  <a:srgbClr val="79797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20" name="Oval 54"/>
            <p:cNvSpPr>
              <a:spLocks noChangeArrowheads="1"/>
            </p:cNvSpPr>
            <p:nvPr/>
          </p:nvSpPr>
          <p:spPr bwMode="auto">
            <a:xfrm>
              <a:off x="3802062" y="990600"/>
              <a:ext cx="82550" cy="82550"/>
            </a:xfrm>
            <a:prstGeom prst="ellipse">
              <a:avLst/>
            </a:prstGeom>
            <a:gradFill rotWithShape="1">
              <a:gsLst>
                <a:gs pos="0">
                  <a:srgbClr val="9B9B9B"/>
                </a:gs>
                <a:gs pos="50000">
                  <a:srgbClr val="8D8D8D"/>
                </a:gs>
                <a:gs pos="100000">
                  <a:srgbClr val="79797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21" name="Oval 54"/>
            <p:cNvSpPr>
              <a:spLocks noChangeArrowheads="1"/>
            </p:cNvSpPr>
            <p:nvPr/>
          </p:nvSpPr>
          <p:spPr bwMode="auto">
            <a:xfrm>
              <a:off x="3849687" y="2509838"/>
              <a:ext cx="82550" cy="82550"/>
            </a:xfrm>
            <a:prstGeom prst="ellipse">
              <a:avLst/>
            </a:prstGeom>
            <a:gradFill rotWithShape="1">
              <a:gsLst>
                <a:gs pos="0">
                  <a:srgbClr val="9B9B9B"/>
                </a:gs>
                <a:gs pos="50000">
                  <a:srgbClr val="8D8D8D"/>
                </a:gs>
                <a:gs pos="100000">
                  <a:srgbClr val="79797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22" name="Oval 54"/>
            <p:cNvSpPr>
              <a:spLocks noChangeArrowheads="1"/>
            </p:cNvSpPr>
            <p:nvPr/>
          </p:nvSpPr>
          <p:spPr bwMode="auto">
            <a:xfrm>
              <a:off x="2409825" y="2509838"/>
              <a:ext cx="82550" cy="82550"/>
            </a:xfrm>
            <a:prstGeom prst="ellipse">
              <a:avLst/>
            </a:prstGeom>
            <a:gradFill rotWithShape="1">
              <a:gsLst>
                <a:gs pos="0">
                  <a:srgbClr val="9B9B9B"/>
                </a:gs>
                <a:gs pos="50000">
                  <a:srgbClr val="8D8D8D"/>
                </a:gs>
                <a:gs pos="100000">
                  <a:srgbClr val="797979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23" name="矩形 1"/>
            <p:cNvSpPr>
              <a:spLocks noChangeArrowheads="1"/>
            </p:cNvSpPr>
            <p:nvPr/>
          </p:nvSpPr>
          <p:spPr bwMode="auto">
            <a:xfrm>
              <a:off x="-65420" y="1505946"/>
              <a:ext cx="2291809" cy="154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b="1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/>
                  <a:sym typeface="Arial" panose="020B0604020202020204"/>
                </a:rPr>
                <a:t>Many interactive</a:t>
              </a:r>
              <a:endParaRPr lang="en-US" altLang="en-US" sz="1600" b="1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/>
                  <a:sym typeface="Arial" panose="020B0604020202020204"/>
                </a:rPr>
                <a:t>You can against the boss when you fight with it, and we tend to ensure the experience.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cs typeface="Arial" panose="020B0604020202020204"/>
              </a:endParaRPr>
            </a:p>
            <a:p>
              <a:pPr algn="just">
                <a:lnSpc>
                  <a:spcPct val="150000"/>
                </a:lnSpc>
              </a:pPr>
              <a:endParaRPr lang="zh-CN" altLang="en-US" sz="1100" b="1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24" name="矩形 1"/>
            <p:cNvSpPr>
              <a:spLocks noChangeArrowheads="1"/>
            </p:cNvSpPr>
            <p:nvPr/>
          </p:nvSpPr>
          <p:spPr bwMode="auto">
            <a:xfrm>
              <a:off x="4574896" y="-7117"/>
              <a:ext cx="2291809" cy="1822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b="1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/>
                  <a:sym typeface="Arial" panose="020B0604020202020204"/>
                </a:rPr>
                <a:t>Some features</a:t>
              </a:r>
              <a:endParaRPr lang="en-US" sz="1600" b="1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/>
                  <a:sym typeface="Arial" panose="020B0604020202020204"/>
                </a:rPr>
                <a:t>You can use skills and attack when you are dashing, so we need to merge them right and fun.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cs typeface="Arial" panose="020B0604020202020204"/>
              </a:endParaRPr>
            </a:p>
            <a:p>
              <a:pPr algn="r">
                <a:lnSpc>
                  <a:spcPct val="150000"/>
                </a:lnSpc>
              </a:pPr>
              <a:endParaRPr lang="zh-CN" altLang="en-US" sz="1100" b="1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cs typeface="Arial" panose="020B0604020202020204"/>
              </a:endParaRPr>
            </a:p>
          </p:txBody>
        </p:sp>
        <p:sp>
          <p:nvSpPr>
            <p:cNvPr id="25" name="矩形 1"/>
            <p:cNvSpPr>
              <a:spLocks noChangeArrowheads="1"/>
            </p:cNvSpPr>
            <p:nvPr/>
          </p:nvSpPr>
          <p:spPr bwMode="auto">
            <a:xfrm>
              <a:off x="4577302" y="1557866"/>
              <a:ext cx="2291809" cy="1916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b="1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/>
                  <a:cs typeface="Arial" panose="020B0604020202020204"/>
                </a:rPr>
                <a:t>Others</a:t>
              </a:r>
              <a:endParaRPr lang="zh-CN" altLang="en-US" sz="1600" b="1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cs typeface="Arial" panose="020B0604020202020204"/>
              </a:endParaRPr>
            </a:p>
            <a:p>
              <a:pPr algn="r"/>
              <a:r>
                <a:rPr lang="zh-CN" sz="120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/>
                  <a:cs typeface="Arial" panose="020B0604020202020204"/>
                </a:rPr>
                <a:t>We have some explorable scene need to finish if we have enough time. And the AI of enemies need to be refined</a:t>
              </a:r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  <a:latin typeface="Arial" panose="020B0604020202020204"/>
                  <a:ea typeface="微软雅黑"/>
                  <a:cs typeface="Arial" panose="020B0604020202020204"/>
                </a:rPr>
                <a:t>.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cs typeface="Arial" panose="020B0604020202020204"/>
              </a:endParaRPr>
            </a:p>
            <a:p>
              <a:pPr algn="r">
                <a:lnSpc>
                  <a:spcPct val="150000"/>
                </a:lnSpc>
              </a:pPr>
              <a:endParaRPr lang="zh-CN" altLang="en-US" sz="1200">
                <a:solidFill>
                  <a:schemeClr val="bg1">
                    <a:lumMod val="50000"/>
                  </a:schemeClr>
                </a:solidFill>
                <a:ea typeface="微软雅黑"/>
                <a:cs typeface="Arial" panose="020B0604020202020204"/>
              </a:endParaRPr>
            </a:p>
            <a:p>
              <a:pPr algn="r">
                <a:lnSpc>
                  <a:spcPct val="150000"/>
                </a:lnSpc>
              </a:pPr>
              <a:endParaRPr lang="zh-CN" altLang="en-US" sz="1100" b="1">
                <a:solidFill>
                  <a:schemeClr val="bg1">
                    <a:lumMod val="50000"/>
                  </a:schemeClr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</p:grpSp>
      <p:sp>
        <p:nvSpPr>
          <p:cNvPr id="26" name="矩形: 圆角 25"/>
          <p:cNvSpPr/>
          <p:nvPr/>
        </p:nvSpPr>
        <p:spPr>
          <a:xfrm>
            <a:off x="2905098" y="537865"/>
            <a:ext cx="3125609" cy="30003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400">
                <a:latin typeface="Arial" panose="020B0604020202020204"/>
                <a:ea typeface="微软雅黑"/>
                <a:sym typeface="Arial" panose="020B0604020202020204"/>
              </a:rPr>
              <a:t>More complex battle system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圆角 25"/>
          <p:cNvSpPr/>
          <p:nvPr/>
        </p:nvSpPr>
        <p:spPr>
          <a:xfrm>
            <a:off x="3537565" y="446792"/>
            <a:ext cx="1440160" cy="30003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400">
                <a:latin typeface="Arial" panose="020B0604020202020204"/>
                <a:ea typeface="微软雅黑"/>
                <a:sym typeface="Arial" panose="020B0604020202020204"/>
              </a:rPr>
              <a:t>How about it?</a:t>
            </a:r>
            <a:endParaRPr lang="zh-CN" altLang="en-US" sz="1400">
              <a:latin typeface="Arial" panose="020B0604020202020204"/>
              <a:ea typeface="微软雅黑"/>
              <a:cs typeface="Arial" panose="020B060402020202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8284" y="1434098"/>
            <a:ext cx="402538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/>
                <a:cs typeface="Calibri"/>
              </a:rPr>
              <a:t>We think the most complex point in our game is the build-up system of our main role and the fight with enemies, we need to take a lot of time to finish them and they are also our core interest to attract our gamer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yVideo">
            <a:hlinkClick r:id="" action="ppaction://media"/>
            <a:extLst>
              <a:ext uri="{FF2B5EF4-FFF2-40B4-BE49-F238E27FC236}">
                <a16:creationId xmlns:a16="http://schemas.microsoft.com/office/drawing/2014/main" id="{A8F7E4A5-5213-0293-1422-81FC169F2D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415" y="155282"/>
            <a:ext cx="8075329" cy="45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5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80229" tIns="40115" rIns="80229" bIns="40115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https://github.com/lamnguyenkhoa/SilkMelody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https://drive.google.com/drive/folders/1SDC_y4s-RfBxAH4oxwYpenpZO97lTGmW?usp=drive_link</a:t>
            </a:r>
            <a:endParaRPr lang="en-US">
              <a:cs typeface="Calibri"/>
            </a:endParaRPr>
          </a:p>
          <a:p>
            <a:r>
              <a:rPr lang="en-US">
                <a:ea typeface="Calibri"/>
                <a:cs typeface="Calibri"/>
                <a:hlinkClick r:id="rId4"/>
              </a:rPr>
              <a:t>https://b23.tv/JxYFgcM</a:t>
            </a:r>
            <a:r>
              <a:rPr lang="en-US">
                <a:ea typeface="Calibri"/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If you want to experience our early version , you can click the link: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    </a:t>
            </a:r>
            <a:r>
              <a:rPr lang="en-US">
                <a:ea typeface="+mn-lt"/>
                <a:cs typeface="+mn-lt"/>
                <a:hlinkClick r:id="rId5"/>
              </a:rPr>
              <a:t>https://ztlltz.github.io/SilkSongDemo/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  <a:hlinkClick r:id="rId5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68964" y="1260632"/>
            <a:ext cx="4518070" cy="86530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96620">
              <a:lnSpc>
                <a:spcPct val="120000"/>
              </a:lnSpc>
              <a:spcBef>
                <a:spcPct val="20000"/>
              </a:spcBef>
            </a:pPr>
            <a:r>
              <a:rPr lang="zh-CN" altLang="en-US">
                <a:latin typeface="Consolas"/>
                <a:ea typeface="微软雅黑"/>
                <a:cs typeface="Arial" panose="020B0604020202020204"/>
              </a:rPr>
              <a:t>Play as young Hornet i</a:t>
            </a:r>
            <a:r>
              <a:rPr lang="zh-CN">
                <a:latin typeface="Consolas"/>
                <a:ea typeface="+mn-lt"/>
                <a:cs typeface="+mn-lt"/>
              </a:rPr>
              <a:t>n the underground world</a:t>
            </a:r>
            <a:r>
              <a:rPr lang="en-US" altLang="zh-CN">
                <a:latin typeface="Consolas"/>
                <a:ea typeface="+mn-lt"/>
                <a:cs typeface="+mn-lt"/>
              </a:rPr>
              <a:t>, d</a:t>
            </a:r>
            <a:r>
              <a:rPr lang="en-US">
                <a:latin typeface="Consolas"/>
                <a:ea typeface="+mn-lt"/>
                <a:cs typeface="+mn-lt"/>
              </a:rPr>
              <a:t>efeat enemies along the way, become a strong fighter in Hollow Nest.</a:t>
            </a:r>
            <a:endParaRPr lang="en-US">
              <a:latin typeface="Consolas"/>
              <a:ea typeface="微软雅黑"/>
              <a:cs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8766" y="4483900"/>
            <a:ext cx="2320709" cy="2056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/>
                <a:ea typeface="微软雅黑"/>
                <a:sym typeface="Arial" panose="020B0604020202020204"/>
              </a:rPr>
              <a:t>(It's a poster from team cherry)</a:t>
            </a:r>
            <a:endParaRPr lang="en-US" sz="1200">
              <a:cs typeface="Calibri"/>
            </a:endParaRPr>
          </a:p>
        </p:txBody>
      </p:sp>
      <p:sp>
        <p:nvSpPr>
          <p:cNvPr id="6" name="Freeform 8"/>
          <p:cNvSpPr/>
          <p:nvPr/>
        </p:nvSpPr>
        <p:spPr bwMode="auto">
          <a:xfrm>
            <a:off x="4167883" y="838610"/>
            <a:ext cx="1807506" cy="340497"/>
          </a:xfrm>
          <a:custGeom>
            <a:avLst/>
            <a:gdLst>
              <a:gd name="T0" fmla="*/ 107 w 2069"/>
              <a:gd name="T1" fmla="*/ 0 h 2725"/>
              <a:gd name="T2" fmla="*/ 1963 w 2069"/>
              <a:gd name="T3" fmla="*/ 0 h 2725"/>
              <a:gd name="T4" fmla="*/ 1992 w 2069"/>
              <a:gd name="T5" fmla="*/ 5 h 2725"/>
              <a:gd name="T6" fmla="*/ 2017 w 2069"/>
              <a:gd name="T7" fmla="*/ 15 h 2725"/>
              <a:gd name="T8" fmla="*/ 2038 w 2069"/>
              <a:gd name="T9" fmla="*/ 32 h 2725"/>
              <a:gd name="T10" fmla="*/ 2056 w 2069"/>
              <a:gd name="T11" fmla="*/ 54 h 2725"/>
              <a:gd name="T12" fmla="*/ 2066 w 2069"/>
              <a:gd name="T13" fmla="*/ 79 h 2725"/>
              <a:gd name="T14" fmla="*/ 2069 w 2069"/>
              <a:gd name="T15" fmla="*/ 107 h 2725"/>
              <a:gd name="T16" fmla="*/ 2069 w 2069"/>
              <a:gd name="T17" fmla="*/ 2618 h 2725"/>
              <a:gd name="T18" fmla="*/ 2066 w 2069"/>
              <a:gd name="T19" fmla="*/ 2648 h 2725"/>
              <a:gd name="T20" fmla="*/ 2056 w 2069"/>
              <a:gd name="T21" fmla="*/ 2673 h 2725"/>
              <a:gd name="T22" fmla="*/ 2038 w 2069"/>
              <a:gd name="T23" fmla="*/ 2694 h 2725"/>
              <a:gd name="T24" fmla="*/ 2017 w 2069"/>
              <a:gd name="T25" fmla="*/ 2712 h 2725"/>
              <a:gd name="T26" fmla="*/ 1992 w 2069"/>
              <a:gd name="T27" fmla="*/ 2722 h 2725"/>
              <a:gd name="T28" fmla="*/ 1963 w 2069"/>
              <a:gd name="T29" fmla="*/ 2725 h 2725"/>
              <a:gd name="T30" fmla="*/ 107 w 2069"/>
              <a:gd name="T31" fmla="*/ 2725 h 2725"/>
              <a:gd name="T32" fmla="*/ 79 w 2069"/>
              <a:gd name="T33" fmla="*/ 2722 h 2725"/>
              <a:gd name="T34" fmla="*/ 54 w 2069"/>
              <a:gd name="T35" fmla="*/ 2712 h 2725"/>
              <a:gd name="T36" fmla="*/ 33 w 2069"/>
              <a:gd name="T37" fmla="*/ 2694 h 2725"/>
              <a:gd name="T38" fmla="*/ 15 w 2069"/>
              <a:gd name="T39" fmla="*/ 2673 h 2725"/>
              <a:gd name="T40" fmla="*/ 5 w 2069"/>
              <a:gd name="T41" fmla="*/ 2648 h 2725"/>
              <a:gd name="T42" fmla="*/ 0 w 2069"/>
              <a:gd name="T43" fmla="*/ 2618 h 2725"/>
              <a:gd name="T44" fmla="*/ 0 w 2069"/>
              <a:gd name="T45" fmla="*/ 107 h 2725"/>
              <a:gd name="T46" fmla="*/ 5 w 2069"/>
              <a:gd name="T47" fmla="*/ 79 h 2725"/>
              <a:gd name="T48" fmla="*/ 15 w 2069"/>
              <a:gd name="T49" fmla="*/ 54 h 2725"/>
              <a:gd name="T50" fmla="*/ 33 w 2069"/>
              <a:gd name="T51" fmla="*/ 32 h 2725"/>
              <a:gd name="T52" fmla="*/ 54 w 2069"/>
              <a:gd name="T53" fmla="*/ 15 h 2725"/>
              <a:gd name="T54" fmla="*/ 79 w 2069"/>
              <a:gd name="T55" fmla="*/ 5 h 2725"/>
              <a:gd name="T56" fmla="*/ 107 w 2069"/>
              <a:gd name="T57" fmla="*/ 0 h 2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69" h="2725">
                <a:moveTo>
                  <a:pt x="107" y="0"/>
                </a:moveTo>
                <a:lnTo>
                  <a:pt x="1963" y="0"/>
                </a:lnTo>
                <a:lnTo>
                  <a:pt x="1992" y="5"/>
                </a:lnTo>
                <a:lnTo>
                  <a:pt x="2017" y="15"/>
                </a:lnTo>
                <a:lnTo>
                  <a:pt x="2038" y="32"/>
                </a:lnTo>
                <a:lnTo>
                  <a:pt x="2056" y="54"/>
                </a:lnTo>
                <a:lnTo>
                  <a:pt x="2066" y="79"/>
                </a:lnTo>
                <a:lnTo>
                  <a:pt x="2069" y="107"/>
                </a:lnTo>
                <a:lnTo>
                  <a:pt x="2069" y="2618"/>
                </a:lnTo>
                <a:lnTo>
                  <a:pt x="2066" y="2648"/>
                </a:lnTo>
                <a:lnTo>
                  <a:pt x="2056" y="2673"/>
                </a:lnTo>
                <a:lnTo>
                  <a:pt x="2038" y="2694"/>
                </a:lnTo>
                <a:lnTo>
                  <a:pt x="2017" y="2712"/>
                </a:lnTo>
                <a:lnTo>
                  <a:pt x="1992" y="2722"/>
                </a:lnTo>
                <a:lnTo>
                  <a:pt x="1963" y="2725"/>
                </a:lnTo>
                <a:lnTo>
                  <a:pt x="107" y="2725"/>
                </a:lnTo>
                <a:lnTo>
                  <a:pt x="79" y="2722"/>
                </a:lnTo>
                <a:lnTo>
                  <a:pt x="54" y="2712"/>
                </a:lnTo>
                <a:lnTo>
                  <a:pt x="33" y="2694"/>
                </a:lnTo>
                <a:lnTo>
                  <a:pt x="15" y="2673"/>
                </a:lnTo>
                <a:lnTo>
                  <a:pt x="5" y="2648"/>
                </a:lnTo>
                <a:lnTo>
                  <a:pt x="0" y="2618"/>
                </a:lnTo>
                <a:lnTo>
                  <a:pt x="0" y="107"/>
                </a:lnTo>
                <a:lnTo>
                  <a:pt x="5" y="79"/>
                </a:lnTo>
                <a:lnTo>
                  <a:pt x="15" y="54"/>
                </a:lnTo>
                <a:lnTo>
                  <a:pt x="33" y="32"/>
                </a:lnTo>
                <a:lnTo>
                  <a:pt x="54" y="15"/>
                </a:lnTo>
                <a:lnTo>
                  <a:pt x="79" y="5"/>
                </a:lnTo>
                <a:lnTo>
                  <a:pt x="107" y="0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prstDash val="solid"/>
            <a:round/>
          </a:ln>
          <a:effectLst/>
        </p:spPr>
        <p:txBody>
          <a:bodyPr vert="horz" wrap="square" lIns="89855" tIns="44928" rIns="89855" bIns="44928" numCol="1" anchor="t" anchorCtr="0" compatLnSpc="1"/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/>
                <a:ea typeface="微软雅黑"/>
                <a:cs typeface="Arial" panose="020B0604020202020204"/>
              </a:rPr>
              <a:t>Brief Introduction</a:t>
            </a:r>
            <a:endParaRPr lang="en-US">
              <a:cs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98091" y="2204431"/>
            <a:ext cx="2032895" cy="340497"/>
            <a:chOff x="4113206" y="2204431"/>
            <a:chExt cx="1896820" cy="340497"/>
          </a:xfrm>
        </p:grpSpPr>
        <p:sp>
          <p:nvSpPr>
            <p:cNvPr id="8" name="Freeform 8"/>
            <p:cNvSpPr/>
            <p:nvPr/>
          </p:nvSpPr>
          <p:spPr bwMode="auto">
            <a:xfrm>
              <a:off x="4182997" y="2204431"/>
              <a:ext cx="1706708" cy="340497"/>
            </a:xfrm>
            <a:custGeom>
              <a:avLst/>
              <a:gdLst>
                <a:gd name="T0" fmla="*/ 107 w 2069"/>
                <a:gd name="T1" fmla="*/ 0 h 2725"/>
                <a:gd name="T2" fmla="*/ 1963 w 2069"/>
                <a:gd name="T3" fmla="*/ 0 h 2725"/>
                <a:gd name="T4" fmla="*/ 1992 w 2069"/>
                <a:gd name="T5" fmla="*/ 5 h 2725"/>
                <a:gd name="T6" fmla="*/ 2017 w 2069"/>
                <a:gd name="T7" fmla="*/ 15 h 2725"/>
                <a:gd name="T8" fmla="*/ 2038 w 2069"/>
                <a:gd name="T9" fmla="*/ 32 h 2725"/>
                <a:gd name="T10" fmla="*/ 2056 w 2069"/>
                <a:gd name="T11" fmla="*/ 54 h 2725"/>
                <a:gd name="T12" fmla="*/ 2066 w 2069"/>
                <a:gd name="T13" fmla="*/ 79 h 2725"/>
                <a:gd name="T14" fmla="*/ 2069 w 2069"/>
                <a:gd name="T15" fmla="*/ 107 h 2725"/>
                <a:gd name="T16" fmla="*/ 2069 w 2069"/>
                <a:gd name="T17" fmla="*/ 2618 h 2725"/>
                <a:gd name="T18" fmla="*/ 2066 w 2069"/>
                <a:gd name="T19" fmla="*/ 2648 h 2725"/>
                <a:gd name="T20" fmla="*/ 2056 w 2069"/>
                <a:gd name="T21" fmla="*/ 2673 h 2725"/>
                <a:gd name="T22" fmla="*/ 2038 w 2069"/>
                <a:gd name="T23" fmla="*/ 2694 h 2725"/>
                <a:gd name="T24" fmla="*/ 2017 w 2069"/>
                <a:gd name="T25" fmla="*/ 2712 h 2725"/>
                <a:gd name="T26" fmla="*/ 1992 w 2069"/>
                <a:gd name="T27" fmla="*/ 2722 h 2725"/>
                <a:gd name="T28" fmla="*/ 1963 w 2069"/>
                <a:gd name="T29" fmla="*/ 2725 h 2725"/>
                <a:gd name="T30" fmla="*/ 107 w 2069"/>
                <a:gd name="T31" fmla="*/ 2725 h 2725"/>
                <a:gd name="T32" fmla="*/ 79 w 2069"/>
                <a:gd name="T33" fmla="*/ 2722 h 2725"/>
                <a:gd name="T34" fmla="*/ 54 w 2069"/>
                <a:gd name="T35" fmla="*/ 2712 h 2725"/>
                <a:gd name="T36" fmla="*/ 33 w 2069"/>
                <a:gd name="T37" fmla="*/ 2694 h 2725"/>
                <a:gd name="T38" fmla="*/ 15 w 2069"/>
                <a:gd name="T39" fmla="*/ 2673 h 2725"/>
                <a:gd name="T40" fmla="*/ 5 w 2069"/>
                <a:gd name="T41" fmla="*/ 2648 h 2725"/>
                <a:gd name="T42" fmla="*/ 0 w 2069"/>
                <a:gd name="T43" fmla="*/ 2618 h 2725"/>
                <a:gd name="T44" fmla="*/ 0 w 2069"/>
                <a:gd name="T45" fmla="*/ 107 h 2725"/>
                <a:gd name="T46" fmla="*/ 5 w 2069"/>
                <a:gd name="T47" fmla="*/ 79 h 2725"/>
                <a:gd name="T48" fmla="*/ 15 w 2069"/>
                <a:gd name="T49" fmla="*/ 54 h 2725"/>
                <a:gd name="T50" fmla="*/ 33 w 2069"/>
                <a:gd name="T51" fmla="*/ 32 h 2725"/>
                <a:gd name="T52" fmla="*/ 54 w 2069"/>
                <a:gd name="T53" fmla="*/ 15 h 2725"/>
                <a:gd name="T54" fmla="*/ 79 w 2069"/>
                <a:gd name="T55" fmla="*/ 5 h 2725"/>
                <a:gd name="T56" fmla="*/ 107 w 2069"/>
                <a:gd name="T57" fmla="*/ 0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9" h="2725">
                  <a:moveTo>
                    <a:pt x="107" y="0"/>
                  </a:moveTo>
                  <a:lnTo>
                    <a:pt x="1963" y="0"/>
                  </a:lnTo>
                  <a:lnTo>
                    <a:pt x="1992" y="5"/>
                  </a:lnTo>
                  <a:lnTo>
                    <a:pt x="2017" y="15"/>
                  </a:lnTo>
                  <a:lnTo>
                    <a:pt x="2038" y="32"/>
                  </a:lnTo>
                  <a:lnTo>
                    <a:pt x="2056" y="54"/>
                  </a:lnTo>
                  <a:lnTo>
                    <a:pt x="2066" y="79"/>
                  </a:lnTo>
                  <a:lnTo>
                    <a:pt x="2069" y="107"/>
                  </a:lnTo>
                  <a:lnTo>
                    <a:pt x="2069" y="2618"/>
                  </a:lnTo>
                  <a:lnTo>
                    <a:pt x="2066" y="2648"/>
                  </a:lnTo>
                  <a:lnTo>
                    <a:pt x="2056" y="2673"/>
                  </a:lnTo>
                  <a:lnTo>
                    <a:pt x="2038" y="2694"/>
                  </a:lnTo>
                  <a:lnTo>
                    <a:pt x="2017" y="2712"/>
                  </a:lnTo>
                  <a:lnTo>
                    <a:pt x="1992" y="2722"/>
                  </a:lnTo>
                  <a:lnTo>
                    <a:pt x="1963" y="2725"/>
                  </a:lnTo>
                  <a:lnTo>
                    <a:pt x="107" y="2725"/>
                  </a:lnTo>
                  <a:lnTo>
                    <a:pt x="79" y="2722"/>
                  </a:lnTo>
                  <a:lnTo>
                    <a:pt x="54" y="2712"/>
                  </a:lnTo>
                  <a:lnTo>
                    <a:pt x="33" y="2694"/>
                  </a:lnTo>
                  <a:lnTo>
                    <a:pt x="15" y="2673"/>
                  </a:lnTo>
                  <a:lnTo>
                    <a:pt x="5" y="2648"/>
                  </a:lnTo>
                  <a:lnTo>
                    <a:pt x="0" y="2618"/>
                  </a:lnTo>
                  <a:lnTo>
                    <a:pt x="0" y="107"/>
                  </a:lnTo>
                  <a:lnTo>
                    <a:pt x="5" y="79"/>
                  </a:lnTo>
                  <a:lnTo>
                    <a:pt x="15" y="54"/>
                  </a:lnTo>
                  <a:lnTo>
                    <a:pt x="33" y="32"/>
                  </a:lnTo>
                  <a:lnTo>
                    <a:pt x="54" y="15"/>
                  </a:lnTo>
                  <a:lnTo>
                    <a:pt x="79" y="5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prstDash val="solid"/>
              <a:round/>
            </a:ln>
            <a:effectLst/>
          </p:spPr>
          <p:txBody>
            <a:bodyPr vert="horz" wrap="square" lIns="89855" tIns="44928" rIns="89855" bIns="44928" numCol="1" anchor="t" anchorCtr="0" compatLnSpc="1"/>
            <a:lstStyle/>
            <a:p>
              <a:endParaRPr lang="en-US" sz="1800">
                <a:solidFill>
                  <a:prstClr val="black"/>
                </a:solidFill>
                <a:latin typeface="Arial" panose="020B0604020202020204"/>
                <a:ea typeface="微软雅黑"/>
                <a:sym typeface="Arial" panose="020B0604020202020204"/>
              </a:endParaRPr>
            </a:p>
          </p:txBody>
        </p:sp>
        <p:sp>
          <p:nvSpPr>
            <p:cNvPr id="9" name="TextBox 21"/>
            <p:cNvSpPr txBox="1"/>
            <p:nvPr/>
          </p:nvSpPr>
          <p:spPr>
            <a:xfrm>
              <a:off x="4113206" y="2217565"/>
              <a:ext cx="1896820" cy="2988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7391" tIns="33696" rIns="67391" bIns="33696" rtlCol="0" anchor="t">
              <a:spAutoFit/>
            </a:bodyPr>
            <a:lstStyle/>
            <a:p>
              <a:pPr algn="ctr"/>
              <a:r>
                <a:rPr lang="zh-CN" altLang="en-US" sz="1500">
                  <a:solidFill>
                    <a:schemeClr val="bg1"/>
                  </a:solidFill>
                  <a:latin typeface="Arial" panose="020B0604020202020204"/>
                  <a:ea typeface="微软雅黑"/>
                  <a:sym typeface="Arial" panose="020B0604020202020204"/>
                </a:rPr>
                <a:t>Target of the Game</a:t>
              </a:r>
              <a:endParaRPr lang="en-US">
                <a:solidFill>
                  <a:schemeClr val="bg1"/>
                </a:solidFill>
                <a:cs typeface="Calibri"/>
              </a:endParaRPr>
            </a:p>
          </p:txBody>
        </p:sp>
      </p:grpSp>
      <p:sp>
        <p:nvSpPr>
          <p:cNvPr id="12" name="矩形: 圆角 11"/>
          <p:cNvSpPr/>
          <p:nvPr/>
        </p:nvSpPr>
        <p:spPr>
          <a:xfrm>
            <a:off x="2747643" y="254252"/>
            <a:ext cx="2700115" cy="41091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400">
                <a:latin typeface="Arial" panose="020B0604020202020204"/>
                <a:ea typeface="微软雅黑"/>
                <a:cs typeface="Arial" panose="020B0604020202020204"/>
              </a:rPr>
              <a:t>Game name: Silk Song</a:t>
            </a:r>
          </a:p>
        </p:txBody>
      </p:sp>
      <p:pic>
        <p:nvPicPr>
          <p:cNvPr id="13" name="Picture 13" descr="A video game cover with a mask and a swor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47" y="770409"/>
            <a:ext cx="3408190" cy="3669449"/>
          </a:xfrm>
          <a:prstGeom prst="rect">
            <a:avLst/>
          </a:prstGeom>
        </p:spPr>
      </p:pic>
      <p:sp>
        <p:nvSpPr>
          <p:cNvPr id="18" name="矩形 2"/>
          <p:cNvSpPr/>
          <p:nvPr/>
        </p:nvSpPr>
        <p:spPr>
          <a:xfrm>
            <a:off x="4185332" y="2602171"/>
            <a:ext cx="4175362" cy="12100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96620">
              <a:lnSpc>
                <a:spcPct val="120000"/>
              </a:lnSpc>
              <a:spcBef>
                <a:spcPct val="20000"/>
              </a:spcBef>
            </a:pPr>
            <a:r>
              <a:rPr lang="en-US" altLang="zh-CN">
                <a:latin typeface="Consolas"/>
                <a:ea typeface="微软雅黑"/>
                <a:cs typeface="Calibri"/>
              </a:rPr>
              <a:t>Kill the final Boss and get out from the underworld.</a:t>
            </a:r>
          </a:p>
          <a:p>
            <a:pPr defTabSz="896620">
              <a:lnSpc>
                <a:spcPct val="120000"/>
              </a:lnSpc>
              <a:spcBef>
                <a:spcPct val="20000"/>
              </a:spcBef>
            </a:pPr>
            <a:r>
              <a:rPr lang="en-US" altLang="zh-CN">
                <a:latin typeface="Consolas"/>
                <a:ea typeface="微软雅黑"/>
                <a:cs typeface="Calibri"/>
              </a:rPr>
              <a:t>Lose game when you die, but you will respawn in the last chair. :)</a:t>
            </a:r>
          </a:p>
        </p:txBody>
      </p:sp>
      <p:sp>
        <p:nvSpPr>
          <p:cNvPr id="20" name="Freeform 8"/>
          <p:cNvSpPr/>
          <p:nvPr/>
        </p:nvSpPr>
        <p:spPr bwMode="auto">
          <a:xfrm>
            <a:off x="4184676" y="3812696"/>
            <a:ext cx="663645" cy="340497"/>
          </a:xfrm>
          <a:custGeom>
            <a:avLst/>
            <a:gdLst>
              <a:gd name="T0" fmla="*/ 107 w 2069"/>
              <a:gd name="T1" fmla="*/ 0 h 2725"/>
              <a:gd name="T2" fmla="*/ 1963 w 2069"/>
              <a:gd name="T3" fmla="*/ 0 h 2725"/>
              <a:gd name="T4" fmla="*/ 1992 w 2069"/>
              <a:gd name="T5" fmla="*/ 5 h 2725"/>
              <a:gd name="T6" fmla="*/ 2017 w 2069"/>
              <a:gd name="T7" fmla="*/ 15 h 2725"/>
              <a:gd name="T8" fmla="*/ 2038 w 2069"/>
              <a:gd name="T9" fmla="*/ 32 h 2725"/>
              <a:gd name="T10" fmla="*/ 2056 w 2069"/>
              <a:gd name="T11" fmla="*/ 54 h 2725"/>
              <a:gd name="T12" fmla="*/ 2066 w 2069"/>
              <a:gd name="T13" fmla="*/ 79 h 2725"/>
              <a:gd name="T14" fmla="*/ 2069 w 2069"/>
              <a:gd name="T15" fmla="*/ 107 h 2725"/>
              <a:gd name="T16" fmla="*/ 2069 w 2069"/>
              <a:gd name="T17" fmla="*/ 2618 h 2725"/>
              <a:gd name="T18" fmla="*/ 2066 w 2069"/>
              <a:gd name="T19" fmla="*/ 2648 h 2725"/>
              <a:gd name="T20" fmla="*/ 2056 w 2069"/>
              <a:gd name="T21" fmla="*/ 2673 h 2725"/>
              <a:gd name="T22" fmla="*/ 2038 w 2069"/>
              <a:gd name="T23" fmla="*/ 2694 h 2725"/>
              <a:gd name="T24" fmla="*/ 2017 w 2069"/>
              <a:gd name="T25" fmla="*/ 2712 h 2725"/>
              <a:gd name="T26" fmla="*/ 1992 w 2069"/>
              <a:gd name="T27" fmla="*/ 2722 h 2725"/>
              <a:gd name="T28" fmla="*/ 1963 w 2069"/>
              <a:gd name="T29" fmla="*/ 2725 h 2725"/>
              <a:gd name="T30" fmla="*/ 107 w 2069"/>
              <a:gd name="T31" fmla="*/ 2725 h 2725"/>
              <a:gd name="T32" fmla="*/ 79 w 2069"/>
              <a:gd name="T33" fmla="*/ 2722 h 2725"/>
              <a:gd name="T34" fmla="*/ 54 w 2069"/>
              <a:gd name="T35" fmla="*/ 2712 h 2725"/>
              <a:gd name="T36" fmla="*/ 33 w 2069"/>
              <a:gd name="T37" fmla="*/ 2694 h 2725"/>
              <a:gd name="T38" fmla="*/ 15 w 2069"/>
              <a:gd name="T39" fmla="*/ 2673 h 2725"/>
              <a:gd name="T40" fmla="*/ 5 w 2069"/>
              <a:gd name="T41" fmla="*/ 2648 h 2725"/>
              <a:gd name="T42" fmla="*/ 0 w 2069"/>
              <a:gd name="T43" fmla="*/ 2618 h 2725"/>
              <a:gd name="T44" fmla="*/ 0 w 2069"/>
              <a:gd name="T45" fmla="*/ 107 h 2725"/>
              <a:gd name="T46" fmla="*/ 5 w 2069"/>
              <a:gd name="T47" fmla="*/ 79 h 2725"/>
              <a:gd name="T48" fmla="*/ 15 w 2069"/>
              <a:gd name="T49" fmla="*/ 54 h 2725"/>
              <a:gd name="T50" fmla="*/ 33 w 2069"/>
              <a:gd name="T51" fmla="*/ 32 h 2725"/>
              <a:gd name="T52" fmla="*/ 54 w 2069"/>
              <a:gd name="T53" fmla="*/ 15 h 2725"/>
              <a:gd name="T54" fmla="*/ 79 w 2069"/>
              <a:gd name="T55" fmla="*/ 5 h 2725"/>
              <a:gd name="T56" fmla="*/ 107 w 2069"/>
              <a:gd name="T57" fmla="*/ 0 h 2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69" h="2725">
                <a:moveTo>
                  <a:pt x="107" y="0"/>
                </a:moveTo>
                <a:lnTo>
                  <a:pt x="1963" y="0"/>
                </a:lnTo>
                <a:lnTo>
                  <a:pt x="1992" y="5"/>
                </a:lnTo>
                <a:lnTo>
                  <a:pt x="2017" y="15"/>
                </a:lnTo>
                <a:lnTo>
                  <a:pt x="2038" y="32"/>
                </a:lnTo>
                <a:lnTo>
                  <a:pt x="2056" y="54"/>
                </a:lnTo>
                <a:lnTo>
                  <a:pt x="2066" y="79"/>
                </a:lnTo>
                <a:lnTo>
                  <a:pt x="2069" y="107"/>
                </a:lnTo>
                <a:lnTo>
                  <a:pt x="2069" y="2618"/>
                </a:lnTo>
                <a:lnTo>
                  <a:pt x="2066" y="2648"/>
                </a:lnTo>
                <a:lnTo>
                  <a:pt x="2056" y="2673"/>
                </a:lnTo>
                <a:lnTo>
                  <a:pt x="2038" y="2694"/>
                </a:lnTo>
                <a:lnTo>
                  <a:pt x="2017" y="2712"/>
                </a:lnTo>
                <a:lnTo>
                  <a:pt x="1992" y="2722"/>
                </a:lnTo>
                <a:lnTo>
                  <a:pt x="1963" y="2725"/>
                </a:lnTo>
                <a:lnTo>
                  <a:pt x="107" y="2725"/>
                </a:lnTo>
                <a:lnTo>
                  <a:pt x="79" y="2722"/>
                </a:lnTo>
                <a:lnTo>
                  <a:pt x="54" y="2712"/>
                </a:lnTo>
                <a:lnTo>
                  <a:pt x="33" y="2694"/>
                </a:lnTo>
                <a:lnTo>
                  <a:pt x="15" y="2673"/>
                </a:lnTo>
                <a:lnTo>
                  <a:pt x="5" y="2648"/>
                </a:lnTo>
                <a:lnTo>
                  <a:pt x="0" y="2618"/>
                </a:lnTo>
                <a:lnTo>
                  <a:pt x="0" y="107"/>
                </a:lnTo>
                <a:lnTo>
                  <a:pt x="5" y="79"/>
                </a:lnTo>
                <a:lnTo>
                  <a:pt x="15" y="54"/>
                </a:lnTo>
                <a:lnTo>
                  <a:pt x="33" y="32"/>
                </a:lnTo>
                <a:lnTo>
                  <a:pt x="54" y="15"/>
                </a:lnTo>
                <a:lnTo>
                  <a:pt x="79" y="5"/>
                </a:lnTo>
                <a:lnTo>
                  <a:pt x="107" y="0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prstDash val="solid"/>
            <a:round/>
          </a:ln>
          <a:effectLst/>
        </p:spPr>
        <p:txBody>
          <a:bodyPr vert="horz" wrap="square" lIns="89855" tIns="44928" rIns="89855" bIns="44928" numCol="1" anchor="t" anchorCtr="0" compatLnSpc="1"/>
          <a:lstStyle/>
          <a:p>
            <a:pPr algn="ctr"/>
            <a:r>
              <a:rPr lang="en-US">
                <a:solidFill>
                  <a:srgbClr val="FFFFFF"/>
                </a:solidFill>
                <a:latin typeface="Arial" panose="020B0604020202020204"/>
                <a:ea typeface="微软雅黑"/>
                <a:cs typeface="Arial" panose="020B0604020202020204"/>
              </a:rPr>
              <a:t>Plot</a:t>
            </a:r>
          </a:p>
        </p:txBody>
      </p:sp>
      <p:sp>
        <p:nvSpPr>
          <p:cNvPr id="24" name="矩形 2"/>
          <p:cNvSpPr/>
          <p:nvPr/>
        </p:nvSpPr>
        <p:spPr>
          <a:xfrm>
            <a:off x="4186162" y="4210763"/>
            <a:ext cx="4858092" cy="1505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96620">
              <a:lnSpc>
                <a:spcPct val="120000"/>
              </a:lnSpc>
              <a:spcBef>
                <a:spcPct val="20000"/>
              </a:spcBef>
            </a:pPr>
            <a:r>
              <a:rPr lang="en-US" altLang="zh-CN">
                <a:latin typeface="Consolas"/>
                <a:ea typeface="微软雅黑"/>
                <a:cs typeface="Calibri"/>
              </a:rPr>
              <a:t>The story before </a:t>
            </a:r>
            <a:r>
              <a:rPr lang="en-US" altLang="zh-CN" i="1">
                <a:latin typeface="Consolas"/>
                <a:ea typeface="微软雅黑"/>
                <a:cs typeface="Calibri"/>
              </a:rPr>
              <a:t>Hollow Knight</a:t>
            </a:r>
            <a:r>
              <a:rPr lang="en-US" altLang="zh-CN">
                <a:latin typeface="Consolas"/>
                <a:ea typeface="微软雅黑"/>
                <a:cs typeface="Calibri"/>
              </a:rPr>
              <a:t>.</a:t>
            </a:r>
          </a:p>
          <a:p>
            <a:pPr defTabSz="896620">
              <a:lnSpc>
                <a:spcPct val="120000"/>
              </a:lnSpc>
              <a:spcBef>
                <a:spcPts val="20"/>
              </a:spcBef>
            </a:pPr>
            <a:r>
              <a:rPr lang="en-US" altLang="zh-CN">
                <a:latin typeface="Consolas"/>
                <a:ea typeface="微软雅黑"/>
                <a:cs typeface="Calibri"/>
              </a:rPr>
              <a:t>Hornet</a:t>
            </a:r>
            <a:r>
              <a:rPr lang="zh-CN" altLang="en-US">
                <a:latin typeface="Consolas"/>
                <a:ea typeface="微软雅黑"/>
                <a:cs typeface="Calibri"/>
              </a:rPr>
              <a:t> </a:t>
            </a:r>
            <a:r>
              <a:rPr lang="en-US">
                <a:latin typeface="Consolas"/>
                <a:ea typeface="微软雅黑"/>
                <a:cs typeface="Calibri"/>
              </a:rPr>
              <a:t>have fallen into a dangerous place.</a:t>
            </a:r>
            <a:endParaRPr lang="en-US">
              <a:cs typeface="Calibri"/>
            </a:endParaRPr>
          </a:p>
          <a:p>
            <a:pPr defTabSz="896620">
              <a:lnSpc>
                <a:spcPct val="120000"/>
              </a:lnSpc>
            </a:pPr>
            <a:br>
              <a:rPr lang="en-US"/>
            </a:br>
            <a:endParaRPr lang="en-US"/>
          </a:p>
          <a:p>
            <a:pPr defTabSz="896620">
              <a:lnSpc>
                <a:spcPct val="120000"/>
              </a:lnSpc>
              <a:spcBef>
                <a:spcPct val="20000"/>
              </a:spcBef>
            </a:pPr>
            <a:endParaRPr lang="en-US" altLang="zh-CN">
              <a:latin typeface="Consolas"/>
              <a:ea typeface="微软雅黑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993952" y="2383409"/>
            <a:ext cx="0" cy="369011"/>
          </a:xfrm>
          <a:prstGeom prst="line">
            <a:avLst/>
          </a:prstGeom>
          <a:noFill/>
          <a:ln w="4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7686" tIns="33843" rIns="67686" bIns="33843" numCol="1" anchor="t" anchorCtr="0" compatLnSpc="1"/>
          <a:lstStyle/>
          <a:p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2578107" y="2248015"/>
            <a:ext cx="0" cy="225568"/>
          </a:xfrm>
          <a:prstGeom prst="line">
            <a:avLst/>
          </a:prstGeom>
          <a:noFill/>
          <a:ln w="4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7686" tIns="33843" rIns="67686" bIns="33843" numCol="1" anchor="t" anchorCtr="0" compatLnSpc="1"/>
          <a:lstStyle/>
          <a:p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4050300" y="2524493"/>
            <a:ext cx="0" cy="369011"/>
          </a:xfrm>
          <a:prstGeom prst="line">
            <a:avLst/>
          </a:prstGeom>
          <a:noFill/>
          <a:ln w="4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7686" tIns="33843" rIns="67686" bIns="33843" numCol="1" anchor="t" anchorCtr="0" compatLnSpc="1"/>
          <a:lstStyle/>
          <a:p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>
            <a:off x="5976309" y="1562748"/>
            <a:ext cx="0" cy="225568"/>
          </a:xfrm>
          <a:prstGeom prst="line">
            <a:avLst/>
          </a:prstGeom>
          <a:noFill/>
          <a:ln w="4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7686" tIns="33843" rIns="67686" bIns="33843" numCol="1" anchor="t" anchorCtr="0" compatLnSpc="1"/>
          <a:lstStyle/>
          <a:p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7448502" y="1839226"/>
            <a:ext cx="0" cy="369011"/>
          </a:xfrm>
          <a:prstGeom prst="line">
            <a:avLst/>
          </a:prstGeom>
          <a:noFill/>
          <a:ln w="4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7686" tIns="33843" rIns="67686" bIns="33843" numCol="1" anchor="t" anchorCtr="0" compatLnSpc="1"/>
          <a:lstStyle/>
          <a:p>
            <a:endParaRPr lang="zh-CN" altLang="en-US"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1539" y="2568629"/>
            <a:ext cx="1213261" cy="439090"/>
          </a:xfrm>
          <a:prstGeom prst="rect">
            <a:avLst/>
          </a:prstGeom>
        </p:spPr>
        <p:txBody>
          <a:bodyPr wrap="square" lIns="67686" tIns="33843" rIns="67686" bIns="33843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>
                <a:solidFill>
                  <a:srgbClr val="000000"/>
                </a:solidFill>
                <a:latin typeface="Arial" panose="020B0604020202020204"/>
                <a:ea typeface="微软雅黑"/>
                <a:sym typeface="Arial" panose="020B0604020202020204"/>
              </a:rPr>
              <a:t>A/D: Move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540897" y="304674"/>
            <a:ext cx="1571194" cy="33027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400">
                <a:latin typeface="Arial" panose="020B0604020202020204"/>
                <a:ea typeface="微软雅黑"/>
                <a:sym typeface="Arial" panose="020B0604020202020204"/>
              </a:rPr>
              <a:t>Game Control</a:t>
            </a:r>
            <a:endParaRPr lang="en-US" altLang="zh-CN"/>
          </a:p>
        </p:txBody>
      </p:sp>
      <p:pic>
        <p:nvPicPr>
          <p:cNvPr id="33" name="Picture 33" descr="A cartoon of a white mask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92" y="726787"/>
            <a:ext cx="1174478" cy="1896944"/>
          </a:xfrm>
          <a:prstGeom prst="rect">
            <a:avLst/>
          </a:prstGeom>
        </p:spPr>
      </p:pic>
      <p:pic>
        <p:nvPicPr>
          <p:cNvPr id="34" name="Picture 34" descr="A cartoon character with a white fac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259" y="1144881"/>
            <a:ext cx="2742934" cy="1277655"/>
          </a:xfrm>
          <a:prstGeom prst="rect">
            <a:avLst/>
          </a:prstGeom>
        </p:spPr>
      </p:pic>
      <p:sp>
        <p:nvSpPr>
          <p:cNvPr id="37" name="矩形 28"/>
          <p:cNvSpPr/>
          <p:nvPr/>
        </p:nvSpPr>
        <p:spPr>
          <a:xfrm>
            <a:off x="2357935" y="2423743"/>
            <a:ext cx="1213261" cy="439090"/>
          </a:xfrm>
          <a:prstGeom prst="rect">
            <a:avLst/>
          </a:prstGeom>
        </p:spPr>
        <p:txBody>
          <a:bodyPr wrap="square" lIns="67686" tIns="33843" rIns="67686" bIns="33843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>
                <a:solidFill>
                  <a:srgbClr val="000000"/>
                </a:solidFill>
                <a:latin typeface="Arial" panose="020B0604020202020204"/>
                <a:ea typeface="微软雅黑"/>
                <a:sym typeface="Arial" panose="020B0604020202020204"/>
              </a:rPr>
              <a:t>J: Attack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38" name="Picture 38" descr="A cartoon of a character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202" y="229968"/>
            <a:ext cx="1673222" cy="1646476"/>
          </a:xfrm>
          <a:prstGeom prst="rect">
            <a:avLst/>
          </a:prstGeom>
        </p:spPr>
      </p:pic>
      <p:sp>
        <p:nvSpPr>
          <p:cNvPr id="40" name="矩形 28"/>
          <p:cNvSpPr/>
          <p:nvPr/>
        </p:nvSpPr>
        <p:spPr>
          <a:xfrm>
            <a:off x="4888382" y="1870722"/>
            <a:ext cx="1213261" cy="439090"/>
          </a:xfrm>
          <a:prstGeom prst="rect">
            <a:avLst/>
          </a:prstGeom>
        </p:spPr>
        <p:txBody>
          <a:bodyPr wrap="square" lIns="67686" tIns="33843" rIns="67686" bIns="33843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>
                <a:solidFill>
                  <a:srgbClr val="000000"/>
                </a:solidFill>
                <a:latin typeface="Arial" panose="020B0604020202020204"/>
                <a:ea typeface="微软雅黑"/>
                <a:sym typeface="Arial" panose="020B0604020202020204"/>
              </a:rPr>
              <a:t>L: Dash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41" name="Picture 41" descr="A cartoon character with a mask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260" y="145355"/>
            <a:ext cx="1623697" cy="1901231"/>
          </a:xfrm>
          <a:prstGeom prst="rect">
            <a:avLst/>
          </a:prstGeom>
        </p:spPr>
      </p:pic>
      <p:sp>
        <p:nvSpPr>
          <p:cNvPr id="44" name="矩形 28"/>
          <p:cNvSpPr/>
          <p:nvPr/>
        </p:nvSpPr>
        <p:spPr>
          <a:xfrm>
            <a:off x="6915006" y="1942502"/>
            <a:ext cx="1213261" cy="439090"/>
          </a:xfrm>
          <a:prstGeom prst="rect">
            <a:avLst/>
          </a:prstGeom>
        </p:spPr>
        <p:txBody>
          <a:bodyPr wrap="square" lIns="67686" tIns="33843" rIns="67686" bIns="33843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>
                <a:solidFill>
                  <a:srgbClr val="000000"/>
                </a:solidFill>
                <a:latin typeface="Arial" panose="020B0604020202020204"/>
                <a:ea typeface="微软雅黑"/>
                <a:sym typeface="Arial" panose="020B0604020202020204"/>
              </a:rPr>
              <a:t>U: Heal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45" name="Picture 45" descr="A cartoon of a bird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370291" y="3201848"/>
            <a:ext cx="1760169" cy="1113675"/>
          </a:xfrm>
          <a:prstGeom prst="rect">
            <a:avLst/>
          </a:prstGeom>
        </p:spPr>
      </p:pic>
      <p:sp>
        <p:nvSpPr>
          <p:cNvPr id="47" name="矩形 28"/>
          <p:cNvSpPr/>
          <p:nvPr/>
        </p:nvSpPr>
        <p:spPr>
          <a:xfrm>
            <a:off x="6498086" y="3277863"/>
            <a:ext cx="2311942" cy="854588"/>
          </a:xfrm>
          <a:prstGeom prst="rect">
            <a:avLst/>
          </a:prstGeom>
        </p:spPr>
        <p:txBody>
          <a:bodyPr wrap="square" lIns="67686" tIns="33843" rIns="67686" bIns="33843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>
                <a:latin typeface="Arial" panose="020B0604020202020204"/>
                <a:ea typeface="微软雅黑"/>
                <a:sym typeface="Arial" panose="020B0604020202020204"/>
              </a:rPr>
              <a:t>S+J (in air): </a:t>
            </a:r>
            <a:endParaRPr lang="en-US" altLang="zh-CN">
              <a:ea typeface="+mn-lt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zh-CN" sz="1800">
                <a:ea typeface="+mn-lt"/>
                <a:cs typeface="+mn-lt"/>
                <a:sym typeface="Arial" panose="020B0604020202020204"/>
              </a:rPr>
              <a:t>Downward thrust</a:t>
            </a:r>
            <a:endParaRPr lang="en-US">
              <a:cs typeface="Calibri"/>
            </a:endParaRPr>
          </a:p>
        </p:txBody>
      </p:sp>
      <p:pic>
        <p:nvPicPr>
          <p:cNvPr id="50" name="Picture 50" descr="A cartoon of a rose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778793" y="3012206"/>
            <a:ext cx="1760049" cy="1387673"/>
          </a:xfrm>
          <a:prstGeom prst="rect">
            <a:avLst/>
          </a:prstGeom>
        </p:spPr>
      </p:pic>
      <p:sp>
        <p:nvSpPr>
          <p:cNvPr id="54" name="矩形 28"/>
          <p:cNvSpPr/>
          <p:nvPr/>
        </p:nvSpPr>
        <p:spPr>
          <a:xfrm>
            <a:off x="4159091" y="3328614"/>
            <a:ext cx="1530769" cy="856383"/>
          </a:xfrm>
          <a:prstGeom prst="rect">
            <a:avLst/>
          </a:prstGeom>
        </p:spPr>
        <p:txBody>
          <a:bodyPr wrap="square" lIns="67686" tIns="33843" rIns="67686" bIns="33843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>
                <a:solidFill>
                  <a:srgbClr val="000000"/>
                </a:solidFill>
                <a:latin typeface="Arial" panose="020B0604020202020204"/>
                <a:ea typeface="微软雅黑"/>
                <a:sym typeface="Arial" panose="020B0604020202020204"/>
              </a:rPr>
              <a:t>W+J: </a:t>
            </a:r>
            <a:r>
              <a:rPr lang="zh-CN" sz="1800">
                <a:ea typeface="+mn-lt"/>
                <a:cs typeface="+mn-lt"/>
                <a:sym typeface="Arial" panose="020B0604020202020204"/>
              </a:rPr>
              <a:t>Upward attack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5" name="Picture 55" descr="A cartoon of a white mask&#10;&#10;Description automatically generat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648" y="2892666"/>
            <a:ext cx="1352419" cy="1752600"/>
          </a:xfrm>
          <a:prstGeom prst="rect">
            <a:avLst/>
          </a:prstGeom>
        </p:spPr>
      </p:pic>
      <p:sp>
        <p:nvSpPr>
          <p:cNvPr id="57" name="矩形 28"/>
          <p:cNvSpPr/>
          <p:nvPr/>
        </p:nvSpPr>
        <p:spPr>
          <a:xfrm>
            <a:off x="1682810" y="3399488"/>
            <a:ext cx="1213261" cy="432549"/>
          </a:xfrm>
          <a:prstGeom prst="rect">
            <a:avLst/>
          </a:prstGeom>
        </p:spPr>
        <p:txBody>
          <a:bodyPr wrap="square" lIns="67686" tIns="33843" rIns="67686" bIns="33843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>
                <a:solidFill>
                  <a:srgbClr val="000000"/>
                </a:solidFill>
                <a:latin typeface="Arial" panose="020B0604020202020204"/>
                <a:ea typeface="微软雅黑"/>
                <a:sym typeface="Arial" panose="020B0604020202020204"/>
              </a:rPr>
              <a:t>K: Jump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>
          <a:xfrm>
            <a:off x="540897" y="304674"/>
            <a:ext cx="1571194" cy="33027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sz="1400">
                <a:latin typeface="Arial" panose="020B0604020202020204"/>
                <a:ea typeface="微软雅黑"/>
                <a:sym typeface="Arial" panose="020B0604020202020204"/>
              </a:rPr>
              <a:t>Early UI Design</a:t>
            </a:r>
            <a:endParaRPr lang="en-US"/>
          </a:p>
        </p:txBody>
      </p:sp>
      <p:pic>
        <p:nvPicPr>
          <p:cNvPr id="2" name="Picture 2" descr="A screenshot of a video gam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0" y="712762"/>
            <a:ext cx="7271601" cy="40715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22"/>
          <p:cNvSpPr/>
          <p:nvPr/>
        </p:nvSpPr>
        <p:spPr>
          <a:xfrm>
            <a:off x="279655" y="163389"/>
            <a:ext cx="1978749" cy="35139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1400">
                <a:solidFill>
                  <a:srgbClr val="FFFFFF"/>
                </a:solidFill>
                <a:latin typeface="微软雅黑"/>
                <a:ea typeface="微软雅黑"/>
                <a:cs typeface="Arial" panose="020B0604020202020204"/>
                <a:sym typeface="Arial" panose="020B0604020202020204"/>
              </a:rPr>
              <a:t>Other Sketches:</a:t>
            </a:r>
            <a:endParaRPr lang="en-US"/>
          </a:p>
        </p:txBody>
      </p:sp>
      <p:pic>
        <p:nvPicPr>
          <p:cNvPr id="15" name="Picture 15" descr="A diagram of a product overview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317" y="133978"/>
            <a:ext cx="4889659" cy="1200307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671840" y="734394"/>
            <a:ext cx="223728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96620">
              <a:spcBef>
                <a:spcPct val="20000"/>
              </a:spcBef>
              <a:defRPr/>
            </a:pPr>
            <a:r>
              <a:rPr lang="zh-CN" altLang="en-US" sz="1800" b="1">
                <a:solidFill>
                  <a:srgbClr val="000000"/>
                </a:solidFill>
                <a:latin typeface="Arial" panose="020B0604020202020204"/>
                <a:ea typeface="微软雅黑"/>
                <a:sym typeface="Arial" panose="020B0604020202020204"/>
              </a:rPr>
              <a:t>Map Overview:</a:t>
            </a:r>
            <a:endParaRPr lang="en-US"/>
          </a:p>
        </p:txBody>
      </p:sp>
      <p:pic>
        <p:nvPicPr>
          <p:cNvPr id="20" name="Picture 20" descr="A drawing of a maze&#10;&#10;Description automatically generated"/>
          <p:cNvPicPr>
            <a:picLocks noChangeAspect="1"/>
          </p:cNvPicPr>
          <p:nvPr/>
        </p:nvPicPr>
        <p:blipFill rotWithShape="1">
          <a:blip r:embed="rId4"/>
          <a:srcRect t="-149" r="155" b="15716"/>
          <a:stretch>
            <a:fillRect/>
          </a:stretch>
        </p:blipFill>
        <p:spPr>
          <a:xfrm>
            <a:off x="277848" y="1375115"/>
            <a:ext cx="8378218" cy="36985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/>
        </p:nvSpPr>
        <p:spPr bwMode="auto">
          <a:xfrm>
            <a:off x="3789186" y="1356292"/>
            <a:ext cx="1100604" cy="1096660"/>
          </a:xfrm>
          <a:custGeom>
            <a:avLst/>
            <a:gdLst/>
            <a:ahLst/>
            <a:cxnLst>
              <a:cxn ang="0">
                <a:pos x="546" y="546"/>
              </a:cxn>
              <a:cxn ang="0">
                <a:pos x="160" y="546"/>
              </a:cxn>
              <a:cxn ang="0">
                <a:pos x="105" y="412"/>
              </a:cxn>
              <a:cxn ang="0">
                <a:pos x="0" y="358"/>
              </a:cxn>
              <a:cxn ang="0">
                <a:pos x="139" y="139"/>
              </a:cxn>
              <a:cxn ang="0">
                <a:pos x="356" y="0"/>
              </a:cxn>
              <a:cxn ang="0">
                <a:pos x="412" y="122"/>
              </a:cxn>
              <a:cxn ang="0">
                <a:pos x="546" y="178"/>
              </a:cxn>
              <a:cxn ang="0">
                <a:pos x="546" y="546"/>
              </a:cxn>
            </a:cxnLst>
            <a:rect l="0" t="0" r="r" b="b"/>
            <a:pathLst>
              <a:path w="546" h="546">
                <a:moveTo>
                  <a:pt x="546" y="546"/>
                </a:moveTo>
                <a:cubicBezTo>
                  <a:pt x="160" y="546"/>
                  <a:pt x="160" y="546"/>
                  <a:pt x="160" y="546"/>
                </a:cubicBezTo>
                <a:cubicBezTo>
                  <a:pt x="160" y="493"/>
                  <a:pt x="142" y="449"/>
                  <a:pt x="105" y="412"/>
                </a:cubicBezTo>
                <a:cubicBezTo>
                  <a:pt x="75" y="382"/>
                  <a:pt x="40" y="364"/>
                  <a:pt x="0" y="358"/>
                </a:cubicBezTo>
                <a:cubicBezTo>
                  <a:pt x="27" y="277"/>
                  <a:pt x="73" y="204"/>
                  <a:pt x="139" y="139"/>
                </a:cubicBezTo>
                <a:cubicBezTo>
                  <a:pt x="203" y="74"/>
                  <a:pt x="276" y="28"/>
                  <a:pt x="356" y="0"/>
                </a:cubicBezTo>
                <a:cubicBezTo>
                  <a:pt x="359" y="48"/>
                  <a:pt x="377" y="88"/>
                  <a:pt x="412" y="122"/>
                </a:cubicBezTo>
                <a:cubicBezTo>
                  <a:pt x="449" y="159"/>
                  <a:pt x="493" y="178"/>
                  <a:pt x="546" y="178"/>
                </a:cubicBezTo>
                <a:lnTo>
                  <a:pt x="546" y="546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3789186" y="2452951"/>
            <a:ext cx="1100604" cy="1095643"/>
          </a:xfrm>
          <a:custGeom>
            <a:avLst/>
            <a:gdLst/>
            <a:ahLst/>
            <a:cxnLst>
              <a:cxn ang="0">
                <a:pos x="546" y="0"/>
              </a:cxn>
              <a:cxn ang="0">
                <a:pos x="546" y="388"/>
              </a:cxn>
              <a:cxn ang="0">
                <a:pos x="412" y="444"/>
              </a:cxn>
              <a:cxn ang="0">
                <a:pos x="358" y="546"/>
              </a:cxn>
              <a:cxn ang="0">
                <a:pos x="139" y="407"/>
              </a:cxn>
              <a:cxn ang="0">
                <a:pos x="0" y="188"/>
              </a:cxn>
              <a:cxn ang="0">
                <a:pos x="105" y="134"/>
              </a:cxn>
              <a:cxn ang="0">
                <a:pos x="160" y="0"/>
              </a:cxn>
              <a:cxn ang="0">
                <a:pos x="546" y="0"/>
              </a:cxn>
            </a:cxnLst>
            <a:rect l="0" t="0" r="r" b="b"/>
            <a:pathLst>
              <a:path w="546" h="546">
                <a:moveTo>
                  <a:pt x="546" y="0"/>
                </a:moveTo>
                <a:cubicBezTo>
                  <a:pt x="546" y="388"/>
                  <a:pt x="546" y="388"/>
                  <a:pt x="546" y="388"/>
                </a:cubicBezTo>
                <a:cubicBezTo>
                  <a:pt x="493" y="388"/>
                  <a:pt x="449" y="407"/>
                  <a:pt x="412" y="444"/>
                </a:cubicBezTo>
                <a:cubicBezTo>
                  <a:pt x="382" y="473"/>
                  <a:pt x="364" y="507"/>
                  <a:pt x="358" y="546"/>
                </a:cubicBezTo>
                <a:cubicBezTo>
                  <a:pt x="277" y="519"/>
                  <a:pt x="204" y="473"/>
                  <a:pt x="139" y="407"/>
                </a:cubicBezTo>
                <a:cubicBezTo>
                  <a:pt x="73" y="342"/>
                  <a:pt x="27" y="269"/>
                  <a:pt x="0" y="188"/>
                </a:cubicBezTo>
                <a:cubicBezTo>
                  <a:pt x="40" y="182"/>
                  <a:pt x="75" y="164"/>
                  <a:pt x="105" y="134"/>
                </a:cubicBezTo>
                <a:cubicBezTo>
                  <a:pt x="142" y="97"/>
                  <a:pt x="160" y="53"/>
                  <a:pt x="160" y="0"/>
                </a:cubicBezTo>
                <a:lnTo>
                  <a:pt x="546" y="0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4" name="Freeform 7"/>
          <p:cNvSpPr/>
          <p:nvPr/>
        </p:nvSpPr>
        <p:spPr bwMode="auto">
          <a:xfrm>
            <a:off x="4889789" y="1356292"/>
            <a:ext cx="1102646" cy="1096660"/>
          </a:xfrm>
          <a:custGeom>
            <a:avLst/>
            <a:gdLst/>
            <a:ahLst/>
            <a:cxnLst>
              <a:cxn ang="0">
                <a:pos x="394" y="546"/>
              </a:cxn>
              <a:cxn ang="0">
                <a:pos x="0" y="546"/>
              </a:cxn>
              <a:cxn ang="0">
                <a:pos x="0" y="178"/>
              </a:cxn>
              <a:cxn ang="0">
                <a:pos x="134" y="122"/>
              </a:cxn>
              <a:cxn ang="0">
                <a:pos x="190" y="0"/>
              </a:cxn>
              <a:cxn ang="0">
                <a:pos x="407" y="139"/>
              </a:cxn>
              <a:cxn ang="0">
                <a:pos x="547" y="359"/>
              </a:cxn>
              <a:cxn ang="0">
                <a:pos x="450" y="412"/>
              </a:cxn>
              <a:cxn ang="0">
                <a:pos x="394" y="546"/>
              </a:cxn>
            </a:cxnLst>
            <a:rect l="0" t="0" r="r" b="b"/>
            <a:pathLst>
              <a:path w="547" h="546">
                <a:moveTo>
                  <a:pt x="394" y="546"/>
                </a:moveTo>
                <a:cubicBezTo>
                  <a:pt x="0" y="546"/>
                  <a:pt x="0" y="546"/>
                  <a:pt x="0" y="546"/>
                </a:cubicBezTo>
                <a:cubicBezTo>
                  <a:pt x="0" y="178"/>
                  <a:pt x="0" y="178"/>
                  <a:pt x="0" y="178"/>
                </a:cubicBezTo>
                <a:cubicBezTo>
                  <a:pt x="53" y="178"/>
                  <a:pt x="97" y="159"/>
                  <a:pt x="134" y="122"/>
                </a:cubicBezTo>
                <a:cubicBezTo>
                  <a:pt x="169" y="88"/>
                  <a:pt x="187" y="48"/>
                  <a:pt x="190" y="0"/>
                </a:cubicBezTo>
                <a:cubicBezTo>
                  <a:pt x="270" y="28"/>
                  <a:pt x="342" y="74"/>
                  <a:pt x="407" y="139"/>
                </a:cubicBezTo>
                <a:cubicBezTo>
                  <a:pt x="473" y="204"/>
                  <a:pt x="519" y="278"/>
                  <a:pt x="547" y="359"/>
                </a:cubicBezTo>
                <a:cubicBezTo>
                  <a:pt x="510" y="366"/>
                  <a:pt x="478" y="384"/>
                  <a:pt x="450" y="412"/>
                </a:cubicBezTo>
                <a:cubicBezTo>
                  <a:pt x="413" y="449"/>
                  <a:pt x="394" y="493"/>
                  <a:pt x="394" y="546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889789" y="2452951"/>
            <a:ext cx="1102646" cy="1095643"/>
          </a:xfrm>
          <a:custGeom>
            <a:avLst/>
            <a:gdLst/>
            <a:ahLst/>
            <a:cxnLst>
              <a:cxn ang="0">
                <a:pos x="0" y="388"/>
              </a:cxn>
              <a:cxn ang="0">
                <a:pos x="0" y="0"/>
              </a:cxn>
              <a:cxn ang="0">
                <a:pos x="394" y="0"/>
              </a:cxn>
              <a:cxn ang="0">
                <a:pos x="450" y="134"/>
              </a:cxn>
              <a:cxn ang="0">
                <a:pos x="547" y="187"/>
              </a:cxn>
              <a:cxn ang="0">
                <a:pos x="407" y="407"/>
              </a:cxn>
              <a:cxn ang="0">
                <a:pos x="188" y="546"/>
              </a:cxn>
              <a:cxn ang="0">
                <a:pos x="134" y="444"/>
              </a:cxn>
              <a:cxn ang="0">
                <a:pos x="0" y="388"/>
              </a:cxn>
            </a:cxnLst>
            <a:rect l="0" t="0" r="r" b="b"/>
            <a:pathLst>
              <a:path w="547" h="546">
                <a:moveTo>
                  <a:pt x="0" y="388"/>
                </a:moveTo>
                <a:cubicBezTo>
                  <a:pt x="0" y="0"/>
                  <a:pt x="0" y="0"/>
                  <a:pt x="0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53"/>
                  <a:pt x="413" y="97"/>
                  <a:pt x="450" y="134"/>
                </a:cubicBezTo>
                <a:cubicBezTo>
                  <a:pt x="478" y="162"/>
                  <a:pt x="510" y="180"/>
                  <a:pt x="547" y="187"/>
                </a:cubicBezTo>
                <a:cubicBezTo>
                  <a:pt x="519" y="268"/>
                  <a:pt x="473" y="342"/>
                  <a:pt x="407" y="407"/>
                </a:cubicBezTo>
                <a:cubicBezTo>
                  <a:pt x="342" y="473"/>
                  <a:pt x="269" y="519"/>
                  <a:pt x="188" y="546"/>
                </a:cubicBezTo>
                <a:cubicBezTo>
                  <a:pt x="182" y="507"/>
                  <a:pt x="164" y="473"/>
                  <a:pt x="134" y="444"/>
                </a:cubicBezTo>
                <a:cubicBezTo>
                  <a:pt x="97" y="407"/>
                  <a:pt x="53" y="388"/>
                  <a:pt x="0" y="388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6" name="Freeform 50"/>
          <p:cNvSpPr/>
          <p:nvPr/>
        </p:nvSpPr>
        <p:spPr bwMode="auto">
          <a:xfrm>
            <a:off x="5859305" y="2317051"/>
            <a:ext cx="167811" cy="257800"/>
          </a:xfrm>
          <a:custGeom>
            <a:avLst/>
            <a:gdLst/>
            <a:ahLst/>
            <a:cxnLst>
              <a:cxn ang="0">
                <a:pos x="10" y="57"/>
              </a:cxn>
              <a:cxn ang="0">
                <a:pos x="7" y="57"/>
              </a:cxn>
              <a:cxn ang="0">
                <a:pos x="1" y="51"/>
              </a:cxn>
              <a:cxn ang="0">
                <a:pos x="1" y="48"/>
              </a:cxn>
              <a:cxn ang="0">
                <a:pos x="20" y="29"/>
              </a:cxn>
              <a:cxn ang="0">
                <a:pos x="1" y="10"/>
              </a:cxn>
              <a:cxn ang="0">
                <a:pos x="1" y="7"/>
              </a:cxn>
              <a:cxn ang="0">
                <a:pos x="7" y="1"/>
              </a:cxn>
              <a:cxn ang="0">
                <a:pos x="10" y="1"/>
              </a:cxn>
              <a:cxn ang="0">
                <a:pos x="36" y="27"/>
              </a:cxn>
              <a:cxn ang="0">
                <a:pos x="36" y="31"/>
              </a:cxn>
              <a:cxn ang="0">
                <a:pos x="10" y="57"/>
              </a:cxn>
            </a:cxnLst>
            <a:rect l="0" t="0" r="r" b="b"/>
            <a:pathLst>
              <a:path w="37" h="58">
                <a:moveTo>
                  <a:pt x="10" y="57"/>
                </a:moveTo>
                <a:cubicBezTo>
                  <a:pt x="9" y="58"/>
                  <a:pt x="7" y="58"/>
                  <a:pt x="7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0"/>
                  <a:pt x="0" y="49"/>
                  <a:pt x="1" y="48"/>
                </a:cubicBezTo>
                <a:cubicBezTo>
                  <a:pt x="20" y="29"/>
                  <a:pt x="20" y="29"/>
                  <a:pt x="20" y="29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1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9" y="0"/>
                  <a:pt x="10" y="1"/>
                </a:cubicBezTo>
                <a:cubicBezTo>
                  <a:pt x="36" y="27"/>
                  <a:pt x="36" y="27"/>
                  <a:pt x="36" y="27"/>
                </a:cubicBezTo>
                <a:cubicBezTo>
                  <a:pt x="37" y="28"/>
                  <a:pt x="37" y="30"/>
                  <a:pt x="36" y="31"/>
                </a:cubicBezTo>
                <a:lnTo>
                  <a:pt x="10" y="5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7" name="Freeform 50"/>
          <p:cNvSpPr/>
          <p:nvPr/>
        </p:nvSpPr>
        <p:spPr bwMode="auto">
          <a:xfrm flipH="1">
            <a:off x="3783219" y="2317051"/>
            <a:ext cx="167811" cy="257800"/>
          </a:xfrm>
          <a:custGeom>
            <a:avLst/>
            <a:gdLst/>
            <a:ahLst/>
            <a:cxnLst>
              <a:cxn ang="0">
                <a:pos x="10" y="57"/>
              </a:cxn>
              <a:cxn ang="0">
                <a:pos x="7" y="57"/>
              </a:cxn>
              <a:cxn ang="0">
                <a:pos x="1" y="51"/>
              </a:cxn>
              <a:cxn ang="0">
                <a:pos x="1" y="48"/>
              </a:cxn>
              <a:cxn ang="0">
                <a:pos x="20" y="29"/>
              </a:cxn>
              <a:cxn ang="0">
                <a:pos x="1" y="10"/>
              </a:cxn>
              <a:cxn ang="0">
                <a:pos x="1" y="7"/>
              </a:cxn>
              <a:cxn ang="0">
                <a:pos x="7" y="1"/>
              </a:cxn>
              <a:cxn ang="0">
                <a:pos x="10" y="1"/>
              </a:cxn>
              <a:cxn ang="0">
                <a:pos x="36" y="27"/>
              </a:cxn>
              <a:cxn ang="0">
                <a:pos x="36" y="31"/>
              </a:cxn>
              <a:cxn ang="0">
                <a:pos x="10" y="57"/>
              </a:cxn>
            </a:cxnLst>
            <a:rect l="0" t="0" r="r" b="b"/>
            <a:pathLst>
              <a:path w="37" h="58">
                <a:moveTo>
                  <a:pt x="10" y="57"/>
                </a:moveTo>
                <a:cubicBezTo>
                  <a:pt x="9" y="58"/>
                  <a:pt x="7" y="58"/>
                  <a:pt x="7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0"/>
                  <a:pt x="0" y="49"/>
                  <a:pt x="1" y="48"/>
                </a:cubicBezTo>
                <a:cubicBezTo>
                  <a:pt x="20" y="29"/>
                  <a:pt x="20" y="29"/>
                  <a:pt x="20" y="29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1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9" y="0"/>
                  <a:pt x="10" y="1"/>
                </a:cubicBezTo>
                <a:cubicBezTo>
                  <a:pt x="36" y="27"/>
                  <a:pt x="36" y="27"/>
                  <a:pt x="36" y="27"/>
                </a:cubicBezTo>
                <a:cubicBezTo>
                  <a:pt x="37" y="28"/>
                  <a:pt x="37" y="30"/>
                  <a:pt x="36" y="31"/>
                </a:cubicBezTo>
                <a:lnTo>
                  <a:pt x="10" y="5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8" name="Freeform 50"/>
          <p:cNvSpPr/>
          <p:nvPr/>
        </p:nvSpPr>
        <p:spPr bwMode="auto">
          <a:xfrm rot="5400000" flipH="1">
            <a:off x="4806262" y="1311397"/>
            <a:ext cx="167055" cy="258967"/>
          </a:xfrm>
          <a:custGeom>
            <a:avLst/>
            <a:gdLst/>
            <a:ahLst/>
            <a:cxnLst>
              <a:cxn ang="0">
                <a:pos x="10" y="57"/>
              </a:cxn>
              <a:cxn ang="0">
                <a:pos x="7" y="57"/>
              </a:cxn>
              <a:cxn ang="0">
                <a:pos x="1" y="51"/>
              </a:cxn>
              <a:cxn ang="0">
                <a:pos x="1" y="48"/>
              </a:cxn>
              <a:cxn ang="0">
                <a:pos x="20" y="29"/>
              </a:cxn>
              <a:cxn ang="0">
                <a:pos x="1" y="10"/>
              </a:cxn>
              <a:cxn ang="0">
                <a:pos x="1" y="7"/>
              </a:cxn>
              <a:cxn ang="0">
                <a:pos x="7" y="1"/>
              </a:cxn>
              <a:cxn ang="0">
                <a:pos x="10" y="1"/>
              </a:cxn>
              <a:cxn ang="0">
                <a:pos x="36" y="27"/>
              </a:cxn>
              <a:cxn ang="0">
                <a:pos x="36" y="31"/>
              </a:cxn>
              <a:cxn ang="0">
                <a:pos x="10" y="57"/>
              </a:cxn>
            </a:cxnLst>
            <a:rect l="0" t="0" r="r" b="b"/>
            <a:pathLst>
              <a:path w="37" h="58">
                <a:moveTo>
                  <a:pt x="10" y="57"/>
                </a:moveTo>
                <a:cubicBezTo>
                  <a:pt x="9" y="58"/>
                  <a:pt x="7" y="58"/>
                  <a:pt x="7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0"/>
                  <a:pt x="0" y="49"/>
                  <a:pt x="1" y="48"/>
                </a:cubicBezTo>
                <a:cubicBezTo>
                  <a:pt x="20" y="29"/>
                  <a:pt x="20" y="29"/>
                  <a:pt x="20" y="29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1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9" y="0"/>
                  <a:pt x="10" y="1"/>
                </a:cubicBezTo>
                <a:cubicBezTo>
                  <a:pt x="36" y="27"/>
                  <a:pt x="36" y="27"/>
                  <a:pt x="36" y="27"/>
                </a:cubicBezTo>
                <a:cubicBezTo>
                  <a:pt x="37" y="28"/>
                  <a:pt x="37" y="30"/>
                  <a:pt x="36" y="31"/>
                </a:cubicBezTo>
                <a:lnTo>
                  <a:pt x="10" y="5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9" name="Freeform 50"/>
          <p:cNvSpPr/>
          <p:nvPr/>
        </p:nvSpPr>
        <p:spPr bwMode="auto">
          <a:xfrm rot="16200000" flipH="1" flipV="1">
            <a:off x="4806262" y="3341522"/>
            <a:ext cx="167055" cy="258967"/>
          </a:xfrm>
          <a:custGeom>
            <a:avLst/>
            <a:gdLst/>
            <a:ahLst/>
            <a:cxnLst>
              <a:cxn ang="0">
                <a:pos x="10" y="57"/>
              </a:cxn>
              <a:cxn ang="0">
                <a:pos x="7" y="57"/>
              </a:cxn>
              <a:cxn ang="0">
                <a:pos x="1" y="51"/>
              </a:cxn>
              <a:cxn ang="0">
                <a:pos x="1" y="48"/>
              </a:cxn>
              <a:cxn ang="0">
                <a:pos x="20" y="29"/>
              </a:cxn>
              <a:cxn ang="0">
                <a:pos x="1" y="10"/>
              </a:cxn>
              <a:cxn ang="0">
                <a:pos x="1" y="7"/>
              </a:cxn>
              <a:cxn ang="0">
                <a:pos x="7" y="1"/>
              </a:cxn>
              <a:cxn ang="0">
                <a:pos x="10" y="1"/>
              </a:cxn>
              <a:cxn ang="0">
                <a:pos x="36" y="27"/>
              </a:cxn>
              <a:cxn ang="0">
                <a:pos x="36" y="31"/>
              </a:cxn>
              <a:cxn ang="0">
                <a:pos x="10" y="57"/>
              </a:cxn>
            </a:cxnLst>
            <a:rect l="0" t="0" r="r" b="b"/>
            <a:pathLst>
              <a:path w="37" h="58">
                <a:moveTo>
                  <a:pt x="10" y="57"/>
                </a:moveTo>
                <a:cubicBezTo>
                  <a:pt x="9" y="58"/>
                  <a:pt x="7" y="58"/>
                  <a:pt x="7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0"/>
                  <a:pt x="0" y="49"/>
                  <a:pt x="1" y="48"/>
                </a:cubicBezTo>
                <a:cubicBezTo>
                  <a:pt x="20" y="29"/>
                  <a:pt x="20" y="29"/>
                  <a:pt x="20" y="29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1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9" y="0"/>
                  <a:pt x="10" y="1"/>
                </a:cubicBezTo>
                <a:cubicBezTo>
                  <a:pt x="36" y="27"/>
                  <a:pt x="36" y="27"/>
                  <a:pt x="36" y="27"/>
                </a:cubicBezTo>
                <a:cubicBezTo>
                  <a:pt x="37" y="28"/>
                  <a:pt x="37" y="30"/>
                  <a:pt x="36" y="31"/>
                </a:cubicBezTo>
                <a:lnTo>
                  <a:pt x="10" y="5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10" name="Freeform 61"/>
          <p:cNvSpPr>
            <a:spLocks noEditPoints="1"/>
          </p:cNvSpPr>
          <p:nvPr/>
        </p:nvSpPr>
        <p:spPr bwMode="auto">
          <a:xfrm>
            <a:off x="4208109" y="2763872"/>
            <a:ext cx="400200" cy="312685"/>
          </a:xfrm>
          <a:custGeom>
            <a:avLst/>
            <a:gdLst>
              <a:gd name="T0" fmla="*/ 50 w 106"/>
              <a:gd name="T1" fmla="*/ 11 h 83"/>
              <a:gd name="T2" fmla="*/ 51 w 106"/>
              <a:gd name="T3" fmla="*/ 11 h 83"/>
              <a:gd name="T4" fmla="*/ 51 w 106"/>
              <a:gd name="T5" fmla="*/ 43 h 83"/>
              <a:gd name="T6" fmla="*/ 19 w 106"/>
              <a:gd name="T7" fmla="*/ 27 h 83"/>
              <a:gd name="T8" fmla="*/ 19 w 106"/>
              <a:gd name="T9" fmla="*/ 26 h 83"/>
              <a:gd name="T10" fmla="*/ 55 w 106"/>
              <a:gd name="T11" fmla="*/ 42 h 83"/>
              <a:gd name="T12" fmla="*/ 56 w 106"/>
              <a:gd name="T13" fmla="*/ 43 h 83"/>
              <a:gd name="T14" fmla="*/ 87 w 106"/>
              <a:gd name="T15" fmla="*/ 27 h 83"/>
              <a:gd name="T16" fmla="*/ 56 w 106"/>
              <a:gd name="T17" fmla="*/ 11 h 83"/>
              <a:gd name="T18" fmla="*/ 55 w 106"/>
              <a:gd name="T19" fmla="*/ 11 h 83"/>
              <a:gd name="T20" fmla="*/ 15 w 106"/>
              <a:gd name="T21" fmla="*/ 29 h 83"/>
              <a:gd name="T22" fmla="*/ 1 w 106"/>
              <a:gd name="T23" fmla="*/ 35 h 83"/>
              <a:gd name="T24" fmla="*/ 1 w 106"/>
              <a:gd name="T25" fmla="*/ 37 h 83"/>
              <a:gd name="T26" fmla="*/ 34 w 106"/>
              <a:gd name="T27" fmla="*/ 53 h 83"/>
              <a:gd name="T28" fmla="*/ 48 w 106"/>
              <a:gd name="T29" fmla="*/ 46 h 83"/>
              <a:gd name="T30" fmla="*/ 105 w 106"/>
              <a:gd name="T31" fmla="*/ 16 h 83"/>
              <a:gd name="T32" fmla="*/ 105 w 106"/>
              <a:gd name="T33" fmla="*/ 18 h 83"/>
              <a:gd name="T34" fmla="*/ 91 w 106"/>
              <a:gd name="T35" fmla="*/ 25 h 83"/>
              <a:gd name="T36" fmla="*/ 58 w 106"/>
              <a:gd name="T37" fmla="*/ 8 h 83"/>
              <a:gd name="T38" fmla="*/ 72 w 106"/>
              <a:gd name="T39" fmla="*/ 0 h 83"/>
              <a:gd name="T40" fmla="*/ 105 w 106"/>
              <a:gd name="T41" fmla="*/ 16 h 83"/>
              <a:gd name="T42" fmla="*/ 106 w 106"/>
              <a:gd name="T43" fmla="*/ 36 h 83"/>
              <a:gd name="T44" fmla="*/ 72 w 106"/>
              <a:gd name="T45" fmla="*/ 53 h 83"/>
              <a:gd name="T46" fmla="*/ 58 w 106"/>
              <a:gd name="T47" fmla="*/ 47 h 83"/>
              <a:gd name="T48" fmla="*/ 58 w 106"/>
              <a:gd name="T49" fmla="*/ 45 h 83"/>
              <a:gd name="T50" fmla="*/ 92 w 106"/>
              <a:gd name="T51" fmla="*/ 29 h 83"/>
              <a:gd name="T52" fmla="*/ 48 w 106"/>
              <a:gd name="T53" fmla="*/ 7 h 83"/>
              <a:gd name="T54" fmla="*/ 33 w 106"/>
              <a:gd name="T55" fmla="*/ 0 h 83"/>
              <a:gd name="T56" fmla="*/ 0 w 106"/>
              <a:gd name="T57" fmla="*/ 17 h 83"/>
              <a:gd name="T58" fmla="*/ 14 w 106"/>
              <a:gd name="T59" fmla="*/ 25 h 83"/>
              <a:gd name="T60" fmla="*/ 48 w 106"/>
              <a:gd name="T61" fmla="*/ 9 h 83"/>
              <a:gd name="T62" fmla="*/ 48 w 106"/>
              <a:gd name="T63" fmla="*/ 7 h 83"/>
              <a:gd name="T64" fmla="*/ 55 w 106"/>
              <a:gd name="T65" fmla="*/ 82 h 83"/>
              <a:gd name="T66" fmla="*/ 56 w 106"/>
              <a:gd name="T67" fmla="*/ 83 h 83"/>
              <a:gd name="T68" fmla="*/ 90 w 106"/>
              <a:gd name="T69" fmla="*/ 65 h 83"/>
              <a:gd name="T70" fmla="*/ 89 w 106"/>
              <a:gd name="T71" fmla="*/ 49 h 83"/>
              <a:gd name="T72" fmla="*/ 73 w 106"/>
              <a:gd name="T73" fmla="*/ 57 h 83"/>
              <a:gd name="T74" fmla="*/ 72 w 106"/>
              <a:gd name="T75" fmla="*/ 57 h 83"/>
              <a:gd name="T76" fmla="*/ 56 w 106"/>
              <a:gd name="T77" fmla="*/ 49 h 83"/>
              <a:gd name="T78" fmla="*/ 55 w 106"/>
              <a:gd name="T79" fmla="*/ 50 h 83"/>
              <a:gd name="T80" fmla="*/ 17 w 106"/>
              <a:gd name="T81" fmla="*/ 49 h 83"/>
              <a:gd name="T82" fmla="*/ 33 w 106"/>
              <a:gd name="T83" fmla="*/ 57 h 83"/>
              <a:gd name="T84" fmla="*/ 50 w 106"/>
              <a:gd name="T85" fmla="*/ 49 h 83"/>
              <a:gd name="T86" fmla="*/ 51 w 106"/>
              <a:gd name="T87" fmla="*/ 50 h 83"/>
              <a:gd name="T88" fmla="*/ 51 w 106"/>
              <a:gd name="T89" fmla="*/ 83 h 83"/>
              <a:gd name="T90" fmla="*/ 17 w 106"/>
              <a:gd name="T91" fmla="*/ 66 h 83"/>
              <a:gd name="T92" fmla="*/ 16 w 106"/>
              <a:gd name="T93" fmla="*/ 5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" h="83">
                <a:moveTo>
                  <a:pt x="19" y="26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42"/>
                  <a:pt x="51" y="43"/>
                  <a:pt x="51" y="43"/>
                </a:cubicBezTo>
                <a:cubicBezTo>
                  <a:pt x="51" y="43"/>
                  <a:pt x="50" y="43"/>
                  <a:pt x="50" y="43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55" y="11"/>
                </a:move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3"/>
                  <a:pt x="55" y="43"/>
                </a:cubicBezTo>
                <a:cubicBezTo>
                  <a:pt x="55" y="43"/>
                  <a:pt x="56" y="43"/>
                  <a:pt x="56" y="43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6"/>
                  <a:pt x="87" y="26"/>
                  <a:pt x="87" y="26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5" y="11"/>
                  <a:pt x="55" y="11"/>
                </a:cubicBezTo>
                <a:cubicBezTo>
                  <a:pt x="55" y="11"/>
                  <a:pt x="55" y="11"/>
                  <a:pt x="55" y="11"/>
                </a:cubicBezTo>
                <a:close/>
                <a:moveTo>
                  <a:pt x="48" y="45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4" y="29"/>
                </a:cubicBezTo>
                <a:cubicBezTo>
                  <a:pt x="1" y="35"/>
                  <a:pt x="1" y="35"/>
                  <a:pt x="1" y="35"/>
                </a:cubicBezTo>
                <a:cubicBezTo>
                  <a:pt x="1" y="36"/>
                  <a:pt x="0" y="36"/>
                  <a:pt x="0" y="36"/>
                </a:cubicBezTo>
                <a:cubicBezTo>
                  <a:pt x="0" y="37"/>
                  <a:pt x="1" y="37"/>
                  <a:pt x="1" y="37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54"/>
                  <a:pt x="34" y="54"/>
                  <a:pt x="34" y="53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6"/>
                  <a:pt x="48" y="46"/>
                </a:cubicBezTo>
                <a:cubicBezTo>
                  <a:pt x="48" y="45"/>
                  <a:pt x="48" y="45"/>
                  <a:pt x="48" y="45"/>
                </a:cubicBezTo>
                <a:close/>
                <a:moveTo>
                  <a:pt x="105" y="16"/>
                </a:moveTo>
                <a:cubicBezTo>
                  <a:pt x="105" y="17"/>
                  <a:pt x="106" y="17"/>
                  <a:pt x="106" y="17"/>
                </a:cubicBezTo>
                <a:cubicBezTo>
                  <a:pt x="106" y="18"/>
                  <a:pt x="105" y="18"/>
                  <a:pt x="105" y="18"/>
                </a:cubicBezTo>
                <a:cubicBezTo>
                  <a:pt x="92" y="25"/>
                  <a:pt x="92" y="25"/>
                  <a:pt x="9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58" y="9"/>
                  <a:pt x="58" y="9"/>
                  <a:pt x="58" y="9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105" y="16"/>
                  <a:pt x="105" y="16"/>
                  <a:pt x="105" y="16"/>
                </a:cubicBezTo>
                <a:close/>
                <a:moveTo>
                  <a:pt x="105" y="35"/>
                </a:moveTo>
                <a:cubicBezTo>
                  <a:pt x="105" y="36"/>
                  <a:pt x="106" y="36"/>
                  <a:pt x="106" y="36"/>
                </a:cubicBezTo>
                <a:cubicBezTo>
                  <a:pt x="106" y="37"/>
                  <a:pt x="105" y="37"/>
                  <a:pt x="105" y="37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4"/>
                  <a:pt x="72" y="54"/>
                  <a:pt x="72" y="53"/>
                </a:cubicBezTo>
                <a:cubicBezTo>
                  <a:pt x="58" y="47"/>
                  <a:pt x="58" y="47"/>
                  <a:pt x="58" y="47"/>
                </a:cubicBezTo>
                <a:cubicBezTo>
                  <a:pt x="58" y="47"/>
                  <a:pt x="58" y="46"/>
                  <a:pt x="58" y="46"/>
                </a:cubicBezTo>
                <a:cubicBezTo>
                  <a:pt x="58" y="45"/>
                  <a:pt x="58" y="45"/>
                  <a:pt x="58" y="45"/>
                </a:cubicBezTo>
                <a:cubicBezTo>
                  <a:pt x="91" y="29"/>
                  <a:pt x="91" y="29"/>
                  <a:pt x="91" y="29"/>
                </a:cubicBezTo>
                <a:cubicBezTo>
                  <a:pt x="91" y="29"/>
                  <a:pt x="91" y="29"/>
                  <a:pt x="92" y="29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48" y="7"/>
                </a:move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4" y="0"/>
                  <a:pt x="33" y="0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7"/>
                  <a:pt x="48" y="7"/>
                  <a:pt x="48" y="7"/>
                </a:cubicBezTo>
                <a:close/>
                <a:moveTo>
                  <a:pt x="55" y="50"/>
                </a:moveTo>
                <a:cubicBezTo>
                  <a:pt x="55" y="82"/>
                  <a:pt x="55" y="82"/>
                  <a:pt x="55" y="82"/>
                </a:cubicBezTo>
                <a:cubicBezTo>
                  <a:pt x="55" y="82"/>
                  <a:pt x="55" y="83"/>
                  <a:pt x="55" y="83"/>
                </a:cubicBezTo>
                <a:cubicBezTo>
                  <a:pt x="55" y="83"/>
                  <a:pt x="56" y="83"/>
                  <a:pt x="56" y="83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6"/>
                  <a:pt x="90" y="66"/>
                  <a:pt x="90" y="65"/>
                </a:cubicBezTo>
                <a:cubicBezTo>
                  <a:pt x="90" y="50"/>
                  <a:pt x="90" y="50"/>
                  <a:pt x="90" y="50"/>
                </a:cubicBezTo>
                <a:cubicBezTo>
                  <a:pt x="90" y="50"/>
                  <a:pt x="89" y="49"/>
                  <a:pt x="89" y="49"/>
                </a:cubicBezTo>
                <a:cubicBezTo>
                  <a:pt x="89" y="49"/>
                  <a:pt x="89" y="49"/>
                  <a:pt x="88" y="49"/>
                </a:cubicBezTo>
                <a:cubicBezTo>
                  <a:pt x="73" y="57"/>
                  <a:pt x="73" y="57"/>
                  <a:pt x="73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9"/>
                  <a:pt x="55" y="49"/>
                  <a:pt x="55" y="49"/>
                </a:cubicBezTo>
                <a:cubicBezTo>
                  <a:pt x="55" y="49"/>
                  <a:pt x="55" y="50"/>
                  <a:pt x="55" y="50"/>
                </a:cubicBezTo>
                <a:close/>
                <a:moveTo>
                  <a:pt x="16" y="50"/>
                </a:moveTo>
                <a:cubicBezTo>
                  <a:pt x="16" y="50"/>
                  <a:pt x="17" y="49"/>
                  <a:pt x="17" y="49"/>
                </a:cubicBezTo>
                <a:cubicBezTo>
                  <a:pt x="17" y="49"/>
                  <a:pt x="17" y="49"/>
                  <a:pt x="18" y="49"/>
                </a:cubicBezTo>
                <a:cubicBezTo>
                  <a:pt x="33" y="57"/>
                  <a:pt x="33" y="57"/>
                  <a:pt x="33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50" y="49"/>
                  <a:pt x="50" y="49"/>
                  <a:pt x="50" y="49"/>
                </a:cubicBezTo>
                <a:cubicBezTo>
                  <a:pt x="50" y="49"/>
                  <a:pt x="51" y="49"/>
                  <a:pt x="51" y="49"/>
                </a:cubicBezTo>
                <a:cubicBezTo>
                  <a:pt x="51" y="49"/>
                  <a:pt x="51" y="50"/>
                  <a:pt x="51" y="50"/>
                </a:cubicBezTo>
                <a:cubicBezTo>
                  <a:pt x="51" y="82"/>
                  <a:pt x="51" y="82"/>
                  <a:pt x="51" y="82"/>
                </a:cubicBezTo>
                <a:cubicBezTo>
                  <a:pt x="51" y="82"/>
                  <a:pt x="51" y="83"/>
                  <a:pt x="51" y="83"/>
                </a:cubicBezTo>
                <a:cubicBezTo>
                  <a:pt x="51" y="83"/>
                  <a:pt x="50" y="83"/>
                  <a:pt x="50" y="83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6"/>
                  <a:pt x="16" y="66"/>
                  <a:pt x="16" y="65"/>
                </a:cubicBezTo>
                <a:lnTo>
                  <a:pt x="16" y="5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11" name="Shape 2671"/>
          <p:cNvSpPr/>
          <p:nvPr/>
        </p:nvSpPr>
        <p:spPr>
          <a:xfrm>
            <a:off x="4267520" y="1834011"/>
            <a:ext cx="281377" cy="394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574" extrusionOk="0">
                <a:moveTo>
                  <a:pt x="13864" y="16422"/>
                </a:moveTo>
                <a:cubicBezTo>
                  <a:pt x="13295" y="16782"/>
                  <a:pt x="12583" y="17013"/>
                  <a:pt x="11740" y="17115"/>
                </a:cubicBezTo>
                <a:lnTo>
                  <a:pt x="11752" y="18333"/>
                </a:lnTo>
                <a:lnTo>
                  <a:pt x="9908" y="18336"/>
                </a:lnTo>
                <a:lnTo>
                  <a:pt x="9897" y="17119"/>
                </a:lnTo>
                <a:cubicBezTo>
                  <a:pt x="9066" y="17021"/>
                  <a:pt x="8316" y="16773"/>
                  <a:pt x="7666" y="16391"/>
                </a:cubicBezTo>
                <a:cubicBezTo>
                  <a:pt x="6892" y="15916"/>
                  <a:pt x="6492" y="15369"/>
                  <a:pt x="6466" y="14757"/>
                </a:cubicBezTo>
                <a:lnTo>
                  <a:pt x="6503" y="14424"/>
                </a:lnTo>
                <a:lnTo>
                  <a:pt x="8292" y="14419"/>
                </a:lnTo>
                <a:lnTo>
                  <a:pt x="8298" y="14543"/>
                </a:lnTo>
                <a:cubicBezTo>
                  <a:pt x="8309" y="15050"/>
                  <a:pt x="8528" y="15427"/>
                  <a:pt x="8960" y="15694"/>
                </a:cubicBezTo>
                <a:cubicBezTo>
                  <a:pt x="9384" y="15964"/>
                  <a:pt x="10003" y="16098"/>
                  <a:pt x="10790" y="16098"/>
                </a:cubicBezTo>
                <a:cubicBezTo>
                  <a:pt x="11584" y="16093"/>
                  <a:pt x="12202" y="15951"/>
                  <a:pt x="12633" y="15680"/>
                </a:cubicBezTo>
                <a:cubicBezTo>
                  <a:pt x="13064" y="15409"/>
                  <a:pt x="13270" y="15036"/>
                  <a:pt x="13270" y="14552"/>
                </a:cubicBezTo>
                <a:cubicBezTo>
                  <a:pt x="13270" y="14153"/>
                  <a:pt x="13070" y="13842"/>
                  <a:pt x="12652" y="13606"/>
                </a:cubicBezTo>
                <a:cubicBezTo>
                  <a:pt x="12221" y="13367"/>
                  <a:pt x="11477" y="13158"/>
                  <a:pt x="10433" y="12985"/>
                </a:cubicBezTo>
                <a:cubicBezTo>
                  <a:pt x="9278" y="12794"/>
                  <a:pt x="8385" y="12496"/>
                  <a:pt x="7803" y="12110"/>
                </a:cubicBezTo>
                <a:cubicBezTo>
                  <a:pt x="7210" y="11710"/>
                  <a:pt x="6897" y="11199"/>
                  <a:pt x="6892" y="10591"/>
                </a:cubicBezTo>
                <a:cubicBezTo>
                  <a:pt x="6886" y="9899"/>
                  <a:pt x="7266" y="9321"/>
                  <a:pt x="8023" y="8877"/>
                </a:cubicBezTo>
                <a:cubicBezTo>
                  <a:pt x="8534" y="8574"/>
                  <a:pt x="9147" y="8376"/>
                  <a:pt x="9833" y="8282"/>
                </a:cubicBezTo>
                <a:lnTo>
                  <a:pt x="9822" y="7225"/>
                </a:lnTo>
                <a:lnTo>
                  <a:pt x="11665" y="7216"/>
                </a:lnTo>
                <a:lnTo>
                  <a:pt x="11671" y="8242"/>
                </a:lnTo>
                <a:cubicBezTo>
                  <a:pt x="12496" y="8322"/>
                  <a:pt x="13183" y="8527"/>
                  <a:pt x="13727" y="8841"/>
                </a:cubicBezTo>
                <a:cubicBezTo>
                  <a:pt x="14451" y="9272"/>
                  <a:pt x="14851" y="9867"/>
                  <a:pt x="14907" y="10617"/>
                </a:cubicBezTo>
                <a:lnTo>
                  <a:pt x="14914" y="10748"/>
                </a:lnTo>
                <a:lnTo>
                  <a:pt x="13114" y="10754"/>
                </a:lnTo>
                <a:lnTo>
                  <a:pt x="13089" y="10650"/>
                </a:lnTo>
                <a:cubicBezTo>
                  <a:pt x="13002" y="10183"/>
                  <a:pt x="12783" y="9832"/>
                  <a:pt x="12427" y="9610"/>
                </a:cubicBezTo>
                <a:cubicBezTo>
                  <a:pt x="12077" y="9392"/>
                  <a:pt x="11565" y="9277"/>
                  <a:pt x="10895" y="9282"/>
                </a:cubicBezTo>
                <a:cubicBezTo>
                  <a:pt x="10196" y="9282"/>
                  <a:pt x="9640" y="9401"/>
                  <a:pt x="9259" y="9632"/>
                </a:cubicBezTo>
                <a:cubicBezTo>
                  <a:pt x="8878" y="9858"/>
                  <a:pt x="8698" y="10160"/>
                  <a:pt x="8702" y="10572"/>
                </a:cubicBezTo>
                <a:cubicBezTo>
                  <a:pt x="8702" y="10924"/>
                  <a:pt x="8878" y="11204"/>
                  <a:pt x="9229" y="11408"/>
                </a:cubicBezTo>
                <a:cubicBezTo>
                  <a:pt x="9584" y="11621"/>
                  <a:pt x="10216" y="11808"/>
                  <a:pt x="11115" y="11954"/>
                </a:cubicBezTo>
                <a:cubicBezTo>
                  <a:pt x="12421" y="12172"/>
                  <a:pt x="13414" y="12492"/>
                  <a:pt x="14076" y="12914"/>
                </a:cubicBezTo>
                <a:cubicBezTo>
                  <a:pt x="14732" y="13335"/>
                  <a:pt x="15076" y="13877"/>
                  <a:pt x="15076" y="14521"/>
                </a:cubicBezTo>
                <a:cubicBezTo>
                  <a:pt x="15082" y="15289"/>
                  <a:pt x="14676" y="15929"/>
                  <a:pt x="13864" y="16422"/>
                </a:cubicBezTo>
                <a:cubicBezTo>
                  <a:pt x="13864" y="16422"/>
                  <a:pt x="13864" y="16422"/>
                  <a:pt x="13864" y="16422"/>
                </a:cubicBezTo>
                <a:close/>
                <a:moveTo>
                  <a:pt x="13995" y="4271"/>
                </a:moveTo>
                <a:lnTo>
                  <a:pt x="13995" y="4298"/>
                </a:lnTo>
                <a:lnTo>
                  <a:pt x="7161" y="4325"/>
                </a:lnTo>
                <a:lnTo>
                  <a:pt x="7372" y="4045"/>
                </a:lnTo>
                <a:lnTo>
                  <a:pt x="7754" y="3756"/>
                </a:lnTo>
                <a:lnTo>
                  <a:pt x="13245" y="3739"/>
                </a:lnTo>
                <a:lnTo>
                  <a:pt x="14789" y="0"/>
                </a:lnTo>
                <a:lnTo>
                  <a:pt x="6535" y="31"/>
                </a:lnTo>
                <a:lnTo>
                  <a:pt x="7722" y="3668"/>
                </a:lnTo>
                <a:cubicBezTo>
                  <a:pt x="6866" y="2984"/>
                  <a:pt x="4761" y="1540"/>
                  <a:pt x="2855" y="2042"/>
                </a:cubicBezTo>
                <a:lnTo>
                  <a:pt x="3061" y="2446"/>
                </a:lnTo>
                <a:cubicBezTo>
                  <a:pt x="4687" y="2020"/>
                  <a:pt x="6673" y="3472"/>
                  <a:pt x="7372" y="4045"/>
                </a:cubicBezTo>
                <a:cubicBezTo>
                  <a:pt x="6210" y="4348"/>
                  <a:pt x="4699" y="4569"/>
                  <a:pt x="3805" y="4001"/>
                </a:cubicBezTo>
                <a:lnTo>
                  <a:pt x="3399" y="4329"/>
                </a:lnTo>
                <a:cubicBezTo>
                  <a:pt x="3930" y="4667"/>
                  <a:pt x="4605" y="4783"/>
                  <a:pt x="5310" y="4783"/>
                </a:cubicBezTo>
                <a:cubicBezTo>
                  <a:pt x="5729" y="4783"/>
                  <a:pt x="6155" y="4734"/>
                  <a:pt x="6566" y="4667"/>
                </a:cubicBezTo>
                <a:cubicBezTo>
                  <a:pt x="2687" y="6563"/>
                  <a:pt x="-26" y="10769"/>
                  <a:pt x="0" y="13957"/>
                </a:cubicBezTo>
                <a:cubicBezTo>
                  <a:pt x="32" y="18189"/>
                  <a:pt x="4886" y="21600"/>
                  <a:pt x="10828" y="21573"/>
                </a:cubicBezTo>
                <a:cubicBezTo>
                  <a:pt x="16782" y="21556"/>
                  <a:pt x="21574" y="18105"/>
                  <a:pt x="21543" y="13877"/>
                </a:cubicBezTo>
                <a:cubicBezTo>
                  <a:pt x="21518" y="10468"/>
                  <a:pt x="18344" y="5897"/>
                  <a:pt x="13995" y="4271"/>
                </a:cubicBezTo>
                <a:cubicBezTo>
                  <a:pt x="13995" y="4271"/>
                  <a:pt x="13995" y="4271"/>
                  <a:pt x="13995" y="4271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miter lim="400000"/>
          </a:ln>
          <a:effectLst/>
        </p:spPr>
        <p:txBody>
          <a:bodyPr wrap="square" lIns="28080" tIns="28080" rIns="28080" bIns="28080" numCol="1" anchor="ctr">
            <a:noAutofit/>
          </a:bodyPr>
          <a:lstStyle/>
          <a:p>
            <a:pPr defTabSz="673735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kern="0">
              <a:solidFill>
                <a:srgbClr val="FFFFFF"/>
              </a:solidFill>
              <a:latin typeface="Arial" panose="020B0604020202020204"/>
              <a:ea typeface="微软雅黑"/>
              <a:cs typeface="Helvetica Light"/>
              <a:sym typeface="Arial" panose="020B0604020202020204"/>
            </a:endParaRPr>
          </a:p>
        </p:txBody>
      </p:sp>
      <p:sp>
        <p:nvSpPr>
          <p:cNvPr id="12" name="Freeform 51"/>
          <p:cNvSpPr>
            <a:spLocks noEditPoints="1"/>
          </p:cNvSpPr>
          <p:nvPr/>
        </p:nvSpPr>
        <p:spPr bwMode="auto">
          <a:xfrm>
            <a:off x="5135500" y="1880239"/>
            <a:ext cx="397697" cy="327052"/>
          </a:xfrm>
          <a:custGeom>
            <a:avLst/>
            <a:gdLst>
              <a:gd name="T0" fmla="*/ 83 w 107"/>
              <a:gd name="T1" fmla="*/ 63 h 88"/>
              <a:gd name="T2" fmla="*/ 83 w 107"/>
              <a:gd name="T3" fmla="*/ 7 h 88"/>
              <a:gd name="T4" fmla="*/ 83 w 107"/>
              <a:gd name="T5" fmla="*/ 3 h 88"/>
              <a:gd name="T6" fmla="*/ 85 w 107"/>
              <a:gd name="T7" fmla="*/ 0 h 88"/>
              <a:gd name="T8" fmla="*/ 87 w 107"/>
              <a:gd name="T9" fmla="*/ 0 h 88"/>
              <a:gd name="T10" fmla="*/ 89 w 107"/>
              <a:gd name="T11" fmla="*/ 0 h 88"/>
              <a:gd name="T12" fmla="*/ 89 w 107"/>
              <a:gd name="T13" fmla="*/ 69 h 88"/>
              <a:gd name="T14" fmla="*/ 87 w 107"/>
              <a:gd name="T15" fmla="*/ 70 h 88"/>
              <a:gd name="T16" fmla="*/ 85 w 107"/>
              <a:gd name="T17" fmla="*/ 69 h 88"/>
              <a:gd name="T18" fmla="*/ 83 w 107"/>
              <a:gd name="T19" fmla="*/ 67 h 88"/>
              <a:gd name="T20" fmla="*/ 83 w 107"/>
              <a:gd name="T21" fmla="*/ 63 h 88"/>
              <a:gd name="T22" fmla="*/ 24 w 107"/>
              <a:gd name="T23" fmla="*/ 63 h 88"/>
              <a:gd name="T24" fmla="*/ 24 w 107"/>
              <a:gd name="T25" fmla="*/ 7 h 88"/>
              <a:gd name="T26" fmla="*/ 24 w 107"/>
              <a:gd name="T27" fmla="*/ 3 h 88"/>
              <a:gd name="T28" fmla="*/ 22 w 107"/>
              <a:gd name="T29" fmla="*/ 0 h 88"/>
              <a:gd name="T30" fmla="*/ 20 w 107"/>
              <a:gd name="T31" fmla="*/ 0 h 88"/>
              <a:gd name="T32" fmla="*/ 18 w 107"/>
              <a:gd name="T33" fmla="*/ 0 h 88"/>
              <a:gd name="T34" fmla="*/ 18 w 107"/>
              <a:gd name="T35" fmla="*/ 69 h 88"/>
              <a:gd name="T36" fmla="*/ 20 w 107"/>
              <a:gd name="T37" fmla="*/ 70 h 88"/>
              <a:gd name="T38" fmla="*/ 22 w 107"/>
              <a:gd name="T39" fmla="*/ 69 h 88"/>
              <a:gd name="T40" fmla="*/ 24 w 107"/>
              <a:gd name="T41" fmla="*/ 67 h 88"/>
              <a:gd name="T42" fmla="*/ 24 w 107"/>
              <a:gd name="T43" fmla="*/ 63 h 88"/>
              <a:gd name="T44" fmla="*/ 36 w 107"/>
              <a:gd name="T45" fmla="*/ 51 h 88"/>
              <a:gd name="T46" fmla="*/ 36 w 107"/>
              <a:gd name="T47" fmla="*/ 55 h 88"/>
              <a:gd name="T48" fmla="*/ 33 w 107"/>
              <a:gd name="T49" fmla="*/ 58 h 88"/>
              <a:gd name="T50" fmla="*/ 31 w 107"/>
              <a:gd name="T51" fmla="*/ 59 h 88"/>
              <a:gd name="T52" fmla="*/ 29 w 107"/>
              <a:gd name="T53" fmla="*/ 58 h 88"/>
              <a:gd name="T54" fmla="*/ 29 w 107"/>
              <a:gd name="T55" fmla="*/ 12 h 88"/>
              <a:gd name="T56" fmla="*/ 31 w 107"/>
              <a:gd name="T57" fmla="*/ 11 h 88"/>
              <a:gd name="T58" fmla="*/ 33 w 107"/>
              <a:gd name="T59" fmla="*/ 12 h 88"/>
              <a:gd name="T60" fmla="*/ 36 w 107"/>
              <a:gd name="T61" fmla="*/ 14 h 88"/>
              <a:gd name="T62" fmla="*/ 36 w 107"/>
              <a:gd name="T63" fmla="*/ 18 h 88"/>
              <a:gd name="T64" fmla="*/ 36 w 107"/>
              <a:gd name="T65" fmla="*/ 51 h 88"/>
              <a:gd name="T66" fmla="*/ 61 w 107"/>
              <a:gd name="T67" fmla="*/ 80 h 88"/>
              <a:gd name="T68" fmla="*/ 54 w 107"/>
              <a:gd name="T69" fmla="*/ 88 h 88"/>
              <a:gd name="T70" fmla="*/ 46 w 107"/>
              <a:gd name="T71" fmla="*/ 80 h 88"/>
              <a:gd name="T72" fmla="*/ 46 w 107"/>
              <a:gd name="T73" fmla="*/ 24 h 88"/>
              <a:gd name="T74" fmla="*/ 54 w 107"/>
              <a:gd name="T75" fmla="*/ 16 h 88"/>
              <a:gd name="T76" fmla="*/ 61 w 107"/>
              <a:gd name="T77" fmla="*/ 24 h 88"/>
              <a:gd name="T78" fmla="*/ 61 w 107"/>
              <a:gd name="T79" fmla="*/ 80 h 88"/>
              <a:gd name="T80" fmla="*/ 71 w 107"/>
              <a:gd name="T81" fmla="*/ 51 h 88"/>
              <a:gd name="T82" fmla="*/ 71 w 107"/>
              <a:gd name="T83" fmla="*/ 55 h 88"/>
              <a:gd name="T84" fmla="*/ 74 w 107"/>
              <a:gd name="T85" fmla="*/ 58 h 88"/>
              <a:gd name="T86" fmla="*/ 76 w 107"/>
              <a:gd name="T87" fmla="*/ 59 h 88"/>
              <a:gd name="T88" fmla="*/ 78 w 107"/>
              <a:gd name="T89" fmla="*/ 58 h 88"/>
              <a:gd name="T90" fmla="*/ 78 w 107"/>
              <a:gd name="T91" fmla="*/ 12 h 88"/>
              <a:gd name="T92" fmla="*/ 76 w 107"/>
              <a:gd name="T93" fmla="*/ 11 h 88"/>
              <a:gd name="T94" fmla="*/ 74 w 107"/>
              <a:gd name="T95" fmla="*/ 12 h 88"/>
              <a:gd name="T96" fmla="*/ 71 w 107"/>
              <a:gd name="T97" fmla="*/ 14 h 88"/>
              <a:gd name="T98" fmla="*/ 71 w 107"/>
              <a:gd name="T99" fmla="*/ 18 h 88"/>
              <a:gd name="T100" fmla="*/ 71 w 107"/>
              <a:gd name="T101" fmla="*/ 5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7" h="88">
                <a:moveTo>
                  <a:pt x="83" y="63"/>
                </a:moveTo>
                <a:cubicBezTo>
                  <a:pt x="97" y="47"/>
                  <a:pt x="97" y="23"/>
                  <a:pt x="83" y="7"/>
                </a:cubicBezTo>
                <a:cubicBezTo>
                  <a:pt x="82" y="6"/>
                  <a:pt x="82" y="4"/>
                  <a:pt x="83" y="3"/>
                </a:cubicBezTo>
                <a:cubicBezTo>
                  <a:pt x="85" y="0"/>
                  <a:pt x="85" y="0"/>
                  <a:pt x="85" y="0"/>
                </a:cubicBezTo>
                <a:cubicBezTo>
                  <a:pt x="86" y="0"/>
                  <a:pt x="86" y="0"/>
                  <a:pt x="87" y="0"/>
                </a:cubicBezTo>
                <a:cubicBezTo>
                  <a:pt x="88" y="0"/>
                  <a:pt x="89" y="0"/>
                  <a:pt x="89" y="0"/>
                </a:cubicBezTo>
                <a:cubicBezTo>
                  <a:pt x="107" y="20"/>
                  <a:pt x="107" y="50"/>
                  <a:pt x="89" y="69"/>
                </a:cubicBezTo>
                <a:cubicBezTo>
                  <a:pt x="89" y="70"/>
                  <a:pt x="88" y="70"/>
                  <a:pt x="87" y="70"/>
                </a:cubicBezTo>
                <a:cubicBezTo>
                  <a:pt x="86" y="70"/>
                  <a:pt x="86" y="70"/>
                  <a:pt x="85" y="69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5"/>
                  <a:pt x="82" y="64"/>
                  <a:pt x="83" y="63"/>
                </a:cubicBezTo>
                <a:close/>
                <a:moveTo>
                  <a:pt x="24" y="63"/>
                </a:moveTo>
                <a:cubicBezTo>
                  <a:pt x="10" y="47"/>
                  <a:pt x="10" y="23"/>
                  <a:pt x="24" y="7"/>
                </a:cubicBezTo>
                <a:cubicBezTo>
                  <a:pt x="25" y="6"/>
                  <a:pt x="25" y="4"/>
                  <a:pt x="24" y="3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1" y="0"/>
                  <a:pt x="20" y="0"/>
                </a:cubicBezTo>
                <a:cubicBezTo>
                  <a:pt x="19" y="0"/>
                  <a:pt x="18" y="0"/>
                  <a:pt x="18" y="0"/>
                </a:cubicBezTo>
                <a:cubicBezTo>
                  <a:pt x="0" y="20"/>
                  <a:pt x="0" y="50"/>
                  <a:pt x="18" y="69"/>
                </a:cubicBezTo>
                <a:cubicBezTo>
                  <a:pt x="18" y="70"/>
                  <a:pt x="19" y="70"/>
                  <a:pt x="20" y="70"/>
                </a:cubicBezTo>
                <a:cubicBezTo>
                  <a:pt x="21" y="70"/>
                  <a:pt x="21" y="70"/>
                  <a:pt x="22" y="69"/>
                </a:cubicBezTo>
                <a:cubicBezTo>
                  <a:pt x="24" y="67"/>
                  <a:pt x="24" y="67"/>
                  <a:pt x="24" y="67"/>
                </a:cubicBezTo>
                <a:cubicBezTo>
                  <a:pt x="25" y="65"/>
                  <a:pt x="25" y="64"/>
                  <a:pt x="24" y="63"/>
                </a:cubicBezTo>
                <a:close/>
                <a:moveTo>
                  <a:pt x="36" y="51"/>
                </a:moveTo>
                <a:cubicBezTo>
                  <a:pt x="37" y="53"/>
                  <a:pt x="37" y="54"/>
                  <a:pt x="36" y="55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2" y="59"/>
                  <a:pt x="31" y="59"/>
                </a:cubicBezTo>
                <a:cubicBezTo>
                  <a:pt x="30" y="58"/>
                  <a:pt x="30" y="58"/>
                  <a:pt x="29" y="58"/>
                </a:cubicBezTo>
                <a:cubicBezTo>
                  <a:pt x="18" y="44"/>
                  <a:pt x="18" y="25"/>
                  <a:pt x="29" y="12"/>
                </a:cubicBezTo>
                <a:cubicBezTo>
                  <a:pt x="30" y="11"/>
                  <a:pt x="30" y="11"/>
                  <a:pt x="31" y="11"/>
                </a:cubicBezTo>
                <a:cubicBezTo>
                  <a:pt x="32" y="11"/>
                  <a:pt x="33" y="11"/>
                  <a:pt x="33" y="12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5"/>
                  <a:pt x="37" y="17"/>
                  <a:pt x="36" y="18"/>
                </a:cubicBezTo>
                <a:cubicBezTo>
                  <a:pt x="28" y="28"/>
                  <a:pt x="28" y="42"/>
                  <a:pt x="36" y="51"/>
                </a:cubicBezTo>
                <a:close/>
                <a:moveTo>
                  <a:pt x="61" y="80"/>
                </a:moveTo>
                <a:cubicBezTo>
                  <a:pt x="61" y="84"/>
                  <a:pt x="58" y="88"/>
                  <a:pt x="54" y="88"/>
                </a:cubicBezTo>
                <a:cubicBezTo>
                  <a:pt x="49" y="88"/>
                  <a:pt x="46" y="84"/>
                  <a:pt x="46" y="80"/>
                </a:cubicBezTo>
                <a:cubicBezTo>
                  <a:pt x="46" y="60"/>
                  <a:pt x="46" y="44"/>
                  <a:pt x="46" y="24"/>
                </a:cubicBezTo>
                <a:cubicBezTo>
                  <a:pt x="46" y="19"/>
                  <a:pt x="49" y="16"/>
                  <a:pt x="54" y="16"/>
                </a:cubicBezTo>
                <a:cubicBezTo>
                  <a:pt x="58" y="16"/>
                  <a:pt x="61" y="19"/>
                  <a:pt x="61" y="24"/>
                </a:cubicBezTo>
                <a:cubicBezTo>
                  <a:pt x="61" y="44"/>
                  <a:pt x="61" y="60"/>
                  <a:pt x="61" y="80"/>
                </a:cubicBezTo>
                <a:close/>
                <a:moveTo>
                  <a:pt x="71" y="51"/>
                </a:moveTo>
                <a:cubicBezTo>
                  <a:pt x="70" y="53"/>
                  <a:pt x="70" y="54"/>
                  <a:pt x="71" y="55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5" y="59"/>
                  <a:pt x="76" y="59"/>
                </a:cubicBezTo>
                <a:cubicBezTo>
                  <a:pt x="77" y="58"/>
                  <a:pt x="77" y="58"/>
                  <a:pt x="78" y="58"/>
                </a:cubicBezTo>
                <a:cubicBezTo>
                  <a:pt x="89" y="44"/>
                  <a:pt x="89" y="25"/>
                  <a:pt x="78" y="12"/>
                </a:cubicBezTo>
                <a:cubicBezTo>
                  <a:pt x="77" y="11"/>
                  <a:pt x="77" y="11"/>
                  <a:pt x="76" y="11"/>
                </a:cubicBezTo>
                <a:cubicBezTo>
                  <a:pt x="75" y="11"/>
                  <a:pt x="74" y="11"/>
                  <a:pt x="74" y="12"/>
                </a:cubicBezTo>
                <a:cubicBezTo>
                  <a:pt x="71" y="14"/>
                  <a:pt x="71" y="14"/>
                  <a:pt x="71" y="14"/>
                </a:cubicBezTo>
                <a:cubicBezTo>
                  <a:pt x="70" y="15"/>
                  <a:pt x="70" y="17"/>
                  <a:pt x="71" y="18"/>
                </a:cubicBezTo>
                <a:cubicBezTo>
                  <a:pt x="79" y="28"/>
                  <a:pt x="79" y="42"/>
                  <a:pt x="71" y="5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13" name="Freeform 103"/>
          <p:cNvSpPr/>
          <p:nvPr/>
        </p:nvSpPr>
        <p:spPr bwMode="auto">
          <a:xfrm>
            <a:off x="5229740" y="2854202"/>
            <a:ext cx="239493" cy="214720"/>
          </a:xfrm>
          <a:custGeom>
            <a:avLst/>
            <a:gdLst>
              <a:gd name="T0" fmla="*/ 0 w 161"/>
              <a:gd name="T1" fmla="*/ 62 h 145"/>
              <a:gd name="T2" fmla="*/ 0 w 161"/>
              <a:gd name="T3" fmla="*/ 145 h 145"/>
              <a:gd name="T4" fmla="*/ 31 w 161"/>
              <a:gd name="T5" fmla="*/ 145 h 145"/>
              <a:gd name="T6" fmla="*/ 130 w 161"/>
              <a:gd name="T7" fmla="*/ 145 h 145"/>
              <a:gd name="T8" fmla="*/ 161 w 161"/>
              <a:gd name="T9" fmla="*/ 145 h 145"/>
              <a:gd name="T10" fmla="*/ 161 w 161"/>
              <a:gd name="T11" fmla="*/ 62 h 145"/>
              <a:gd name="T12" fmla="*/ 81 w 161"/>
              <a:gd name="T13" fmla="*/ 0 h 145"/>
              <a:gd name="T14" fmla="*/ 0 w 161"/>
              <a:gd name="T15" fmla="*/ 6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" h="145">
                <a:moveTo>
                  <a:pt x="0" y="62"/>
                </a:moveTo>
                <a:lnTo>
                  <a:pt x="0" y="145"/>
                </a:lnTo>
                <a:lnTo>
                  <a:pt x="31" y="145"/>
                </a:lnTo>
                <a:lnTo>
                  <a:pt x="130" y="145"/>
                </a:lnTo>
                <a:lnTo>
                  <a:pt x="161" y="145"/>
                </a:lnTo>
                <a:lnTo>
                  <a:pt x="161" y="62"/>
                </a:lnTo>
                <a:lnTo>
                  <a:pt x="81" y="0"/>
                </a:lnTo>
                <a:lnTo>
                  <a:pt x="0" y="6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14" name="Freeform 104"/>
          <p:cNvSpPr/>
          <p:nvPr/>
        </p:nvSpPr>
        <p:spPr bwMode="auto">
          <a:xfrm>
            <a:off x="5167263" y="2763872"/>
            <a:ext cx="365934" cy="182142"/>
          </a:xfrm>
          <a:custGeom>
            <a:avLst/>
            <a:gdLst>
              <a:gd name="T0" fmla="*/ 225 w 246"/>
              <a:gd name="T1" fmla="*/ 80 h 123"/>
              <a:gd name="T2" fmla="*/ 225 w 246"/>
              <a:gd name="T3" fmla="*/ 21 h 123"/>
              <a:gd name="T4" fmla="*/ 182 w 246"/>
              <a:gd name="T5" fmla="*/ 21 h 123"/>
              <a:gd name="T6" fmla="*/ 182 w 246"/>
              <a:gd name="T7" fmla="*/ 47 h 123"/>
              <a:gd name="T8" fmla="*/ 123 w 246"/>
              <a:gd name="T9" fmla="*/ 0 h 123"/>
              <a:gd name="T10" fmla="*/ 123 w 246"/>
              <a:gd name="T11" fmla="*/ 0 h 123"/>
              <a:gd name="T12" fmla="*/ 123 w 246"/>
              <a:gd name="T13" fmla="*/ 0 h 123"/>
              <a:gd name="T14" fmla="*/ 123 w 246"/>
              <a:gd name="T15" fmla="*/ 0 h 123"/>
              <a:gd name="T16" fmla="*/ 123 w 246"/>
              <a:gd name="T17" fmla="*/ 0 h 123"/>
              <a:gd name="T18" fmla="*/ 0 w 246"/>
              <a:gd name="T19" fmla="*/ 97 h 123"/>
              <a:gd name="T20" fmla="*/ 21 w 246"/>
              <a:gd name="T21" fmla="*/ 123 h 123"/>
              <a:gd name="T22" fmla="*/ 123 w 246"/>
              <a:gd name="T23" fmla="*/ 42 h 123"/>
              <a:gd name="T24" fmla="*/ 225 w 246"/>
              <a:gd name="T25" fmla="*/ 123 h 123"/>
              <a:gd name="T26" fmla="*/ 246 w 246"/>
              <a:gd name="T27" fmla="*/ 97 h 123"/>
              <a:gd name="T28" fmla="*/ 225 w 246"/>
              <a:gd name="T29" fmla="*/ 8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6" h="123">
                <a:moveTo>
                  <a:pt x="225" y="80"/>
                </a:moveTo>
                <a:lnTo>
                  <a:pt x="225" y="21"/>
                </a:lnTo>
                <a:lnTo>
                  <a:pt x="182" y="21"/>
                </a:lnTo>
                <a:lnTo>
                  <a:pt x="182" y="47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0" y="97"/>
                </a:lnTo>
                <a:lnTo>
                  <a:pt x="21" y="123"/>
                </a:lnTo>
                <a:lnTo>
                  <a:pt x="123" y="42"/>
                </a:lnTo>
                <a:lnTo>
                  <a:pt x="225" y="123"/>
                </a:lnTo>
                <a:lnTo>
                  <a:pt x="246" y="97"/>
                </a:lnTo>
                <a:lnTo>
                  <a:pt x="225" y="8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91" tIns="33696" rIns="67391" bIns="33696" numCol="1" anchor="t" anchorCtr="0" compatLnSpc="1"/>
          <a:lstStyle/>
          <a:p>
            <a:pPr defTabSz="673735">
              <a:defRPr/>
            </a:pPr>
            <a:endParaRPr lang="en-US" kern="0">
              <a:solidFill>
                <a:prstClr val="black"/>
              </a:solidFill>
              <a:latin typeface="Arial" panose="020B0604020202020204"/>
              <a:ea typeface="微软雅黑"/>
              <a:sym typeface="Arial" panose="020B0604020202020204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470361" y="113202"/>
            <a:ext cx="3093221" cy="59237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sz="1400">
                <a:solidFill>
                  <a:srgbClr val="FFFFFF"/>
                </a:solidFill>
                <a:latin typeface="微软雅黑"/>
                <a:ea typeface="微软雅黑"/>
                <a:cs typeface="Arial" panose="020B0604020202020204"/>
                <a:sym typeface="Arial" panose="020B0604020202020204"/>
              </a:rPr>
              <a:t>Achievements and Upgrades</a:t>
            </a:r>
            <a:endParaRPr lang="en-US"/>
          </a:p>
        </p:txBody>
      </p:sp>
      <p:sp>
        <p:nvSpPr>
          <p:cNvPr id="26" name="TextBox 13"/>
          <p:cNvSpPr txBox="1"/>
          <p:nvPr/>
        </p:nvSpPr>
        <p:spPr>
          <a:xfrm>
            <a:off x="1267296" y="1154956"/>
            <a:ext cx="1101223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96620">
              <a:spcBef>
                <a:spcPct val="20000"/>
              </a:spcBef>
              <a:defRPr/>
            </a:pPr>
            <a:r>
              <a:rPr lang="zh-CN" altLang="en-US" sz="1800" b="1">
                <a:solidFill>
                  <a:srgbClr val="000000"/>
                </a:solidFill>
                <a:latin typeface="Arial" panose="020B0604020202020204"/>
                <a:ea typeface="微软雅黑"/>
                <a:sym typeface="Arial" panose="020B0604020202020204"/>
              </a:rPr>
              <a:t>Skill Tree</a:t>
            </a:r>
            <a:endParaRPr lang="en-US" sz="1800">
              <a:cs typeface="Calibri"/>
            </a:endParaRPr>
          </a:p>
        </p:txBody>
      </p:sp>
      <p:pic>
        <p:nvPicPr>
          <p:cNvPr id="29" name="Picture 29" descr="A drawing of a skill tre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7" y="1484923"/>
            <a:ext cx="3428350" cy="2527560"/>
          </a:xfrm>
          <a:prstGeom prst="rect">
            <a:avLst/>
          </a:prstGeom>
        </p:spPr>
      </p:pic>
      <p:sp>
        <p:nvSpPr>
          <p:cNvPr id="31" name="TextBox 13"/>
          <p:cNvSpPr txBox="1"/>
          <p:nvPr/>
        </p:nvSpPr>
        <p:spPr>
          <a:xfrm>
            <a:off x="810070" y="4058500"/>
            <a:ext cx="2018470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896620">
              <a:spcBef>
                <a:spcPct val="20000"/>
              </a:spcBef>
              <a:defRPr/>
            </a:pPr>
            <a:r>
              <a:rPr lang="zh-CN" altLang="en-US" sz="1800" b="1">
                <a:latin typeface="Arial" panose="020B0604020202020204"/>
                <a:ea typeface="微软雅黑"/>
                <a:cs typeface="Arial" panose="020B0604020202020204"/>
              </a:rPr>
              <a:t>Use </a:t>
            </a:r>
            <a:r>
              <a:rPr lang="en-US" altLang="zh-CN" sz="1800" b="1">
                <a:solidFill>
                  <a:srgbClr val="000000"/>
                </a:solidFill>
                <a:latin typeface="Arial" panose="020B0604020202020204"/>
                <a:ea typeface="微软雅黑"/>
                <a:cs typeface="Arial" panose="020B0604020202020204"/>
              </a:rPr>
              <a:t>lo</a:t>
            </a:r>
            <a:r>
              <a:rPr lang="zh-CN" altLang="en-US" sz="1800" b="1">
                <a:solidFill>
                  <a:srgbClr val="000000"/>
                </a:solidFill>
                <a:latin typeface="Arial" panose="020B0604020202020204"/>
                <a:ea typeface="微软雅黑"/>
                <a:cs typeface="Arial" panose="020B0604020202020204"/>
              </a:rPr>
              <a:t>ot</a:t>
            </a:r>
            <a:r>
              <a:rPr lang="zh-CN" altLang="en-US" sz="1800" b="1">
                <a:latin typeface="Arial" panose="020B0604020202020204"/>
                <a:ea typeface="微软雅黑"/>
                <a:cs typeface="Arial" panose="020B0604020202020204"/>
              </a:rPr>
              <a:t> to learn new skills! </a:t>
            </a:r>
          </a:p>
        </p:txBody>
      </p:sp>
      <p:sp>
        <p:nvSpPr>
          <p:cNvPr id="33" name="TextBox 13"/>
          <p:cNvSpPr txBox="1"/>
          <p:nvPr/>
        </p:nvSpPr>
        <p:spPr>
          <a:xfrm>
            <a:off x="6162420" y="3618266"/>
            <a:ext cx="2581468" cy="8309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96620">
              <a:spcBef>
                <a:spcPts val="20"/>
              </a:spcBef>
              <a:defRPr/>
            </a:pPr>
            <a:r>
              <a:rPr lang="en-US" altLang="zh-CN" sz="1800" b="1" err="1">
                <a:latin typeface="微软雅黑"/>
                <a:ea typeface="微软雅黑"/>
                <a:cs typeface="Arial" panose="020B0604020202020204"/>
                <a:sym typeface="Arial" panose="020B0604020202020204"/>
              </a:rPr>
              <a:t>Wh</a:t>
            </a:r>
            <a:r>
              <a:rPr lang="zh-CN" sz="1800" b="1">
                <a:latin typeface="微软雅黑"/>
                <a:ea typeface="微软雅黑"/>
                <a:cs typeface="Arial" panose="020B0604020202020204"/>
                <a:sym typeface="Arial" panose="020B0604020202020204"/>
              </a:rPr>
              <a:t>en</a:t>
            </a:r>
            <a:r>
              <a:rPr lang="zh-CN" altLang="en-US" sz="1800" b="1">
                <a:latin typeface="微软雅黑"/>
                <a:ea typeface="微软雅黑"/>
                <a:cs typeface="Arial" panose="020B0604020202020204"/>
                <a:sym typeface="Arial" panose="020B0604020202020204"/>
              </a:rPr>
              <a:t> </a:t>
            </a:r>
            <a:r>
              <a:rPr lang="en-US" altLang="zh-CN" sz="1800" b="1">
                <a:latin typeface="微软雅黑"/>
                <a:ea typeface="微软雅黑"/>
                <a:cs typeface="Arial" panose="020B0604020202020204"/>
                <a:sym typeface="Arial" panose="020B0604020202020204"/>
              </a:rPr>
              <a:t>y</a:t>
            </a:r>
            <a:r>
              <a:rPr lang="zh-CN" sz="1800" b="1">
                <a:latin typeface="微软雅黑"/>
                <a:ea typeface="微软雅黑"/>
                <a:cs typeface="Arial" panose="020B0604020202020204"/>
                <a:sym typeface="Arial" panose="020B0604020202020204"/>
              </a:rPr>
              <a:t>ou level up,</a:t>
            </a:r>
            <a:endParaRPr lang="en-US" altLang="zh-CN">
              <a:latin typeface="Calibri"/>
              <a:ea typeface="微软雅黑"/>
              <a:cs typeface="Calibri"/>
              <a:sym typeface="Arial" panose="020B0604020202020204"/>
            </a:endParaRPr>
          </a:p>
          <a:p>
            <a:pPr defTabSz="896620">
              <a:spcBef>
                <a:spcPts val="20"/>
              </a:spcBef>
              <a:defRPr/>
            </a:pPr>
            <a:r>
              <a:rPr lang="zh-CN" sz="1800" b="1">
                <a:latin typeface="微软雅黑"/>
                <a:ea typeface="微软雅黑"/>
                <a:cs typeface="Arial" panose="020B0604020202020204"/>
                <a:sym typeface="Arial" panose="020B0604020202020204"/>
              </a:rPr>
              <a:t>you ca</a:t>
            </a:r>
            <a:r>
              <a:rPr lang="zh-CN" sz="1800" b="1">
                <a:latin typeface="微软雅黑"/>
                <a:ea typeface="微软雅黑"/>
                <a:cs typeface="Arial" panose="020B0604020202020204"/>
              </a:rPr>
              <a:t>n</a:t>
            </a:r>
            <a:r>
              <a:rPr lang="zh-CN" altLang="en-US" sz="1800" b="1">
                <a:latin typeface="微软雅黑"/>
                <a:ea typeface="微软雅黑"/>
                <a:cs typeface="Arial" panose="020B0604020202020204"/>
              </a:rPr>
              <a:t> </a:t>
            </a:r>
            <a:r>
              <a:rPr lang="en-US" altLang="zh-CN" sz="1800" b="1" err="1">
                <a:latin typeface="微软雅黑"/>
                <a:ea typeface="微软雅黑"/>
                <a:cs typeface="Arial" panose="020B0604020202020204"/>
              </a:rPr>
              <a:t>mak</a:t>
            </a:r>
            <a:r>
              <a:rPr lang="zh-CN" sz="1800" b="1">
                <a:latin typeface="微软雅黑"/>
                <a:ea typeface="微软雅黑"/>
                <a:cs typeface="Arial" panose="020B0604020202020204"/>
              </a:rPr>
              <a:t>e </a:t>
            </a:r>
            <a:r>
              <a:rPr lang="en-US" altLang="zh-CN" sz="1800" b="1">
                <a:latin typeface="微软雅黑"/>
                <a:ea typeface="微软雅黑"/>
                <a:cs typeface="Arial" panose="020B0604020202020204"/>
              </a:rPr>
              <a:t>yourself</a:t>
            </a:r>
            <a:r>
              <a:rPr lang="zh-CN" altLang="en-US" sz="1800" b="1">
                <a:latin typeface="微软雅黑"/>
                <a:ea typeface="微软雅黑"/>
                <a:cs typeface="Arial" panose="020B0604020202020204"/>
              </a:rPr>
              <a:t> </a:t>
            </a:r>
            <a:r>
              <a:rPr lang="en-US" altLang="zh-CN" sz="1800" b="1">
                <a:latin typeface="微软雅黑"/>
                <a:ea typeface="微软雅黑"/>
                <a:cs typeface="Arial" panose="020B0604020202020204"/>
              </a:rPr>
              <a:t>s</a:t>
            </a:r>
            <a:r>
              <a:rPr lang="zh-CN" sz="1800" b="1">
                <a:latin typeface="微软雅黑"/>
                <a:ea typeface="微软雅黑"/>
                <a:cs typeface="Arial" panose="020B0604020202020204"/>
              </a:rPr>
              <a:t>tronger</a:t>
            </a:r>
            <a:r>
              <a:rPr lang="en-US" altLang="zh-CN" sz="1800" b="1">
                <a:latin typeface="微软雅黑"/>
                <a:ea typeface="微软雅黑"/>
                <a:cs typeface="Arial" panose="020B0604020202020204"/>
              </a:rPr>
              <a:t>.</a:t>
            </a:r>
            <a:endParaRPr lang="en-US">
              <a:cs typeface="Calibri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6523579" y="1151778"/>
            <a:ext cx="150283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896620">
              <a:spcBef>
                <a:spcPct val="20000"/>
              </a:spcBef>
              <a:defRPr/>
            </a:pPr>
            <a:r>
              <a:rPr lang="zh-CN" altLang="en-US" sz="1800" b="1">
                <a:solidFill>
                  <a:srgbClr val="000000"/>
                </a:solidFill>
                <a:latin typeface="Arial" panose="020B0604020202020204"/>
                <a:ea typeface="微软雅黑"/>
                <a:sym typeface="Arial" panose="020B0604020202020204"/>
              </a:rPr>
              <a:t>Build System</a:t>
            </a:r>
            <a:endParaRPr lang="en-US"/>
          </a:p>
        </p:txBody>
      </p:sp>
      <p:pic>
        <p:nvPicPr>
          <p:cNvPr id="36" name="Picture 36" descr="A diagram of a graph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24" y="1701474"/>
            <a:ext cx="2743154" cy="16859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001125" cy="5040312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001125" cy="1531280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矩形: 圆角 22"/>
          <p:cNvSpPr/>
          <p:nvPr/>
        </p:nvSpPr>
        <p:spPr>
          <a:xfrm>
            <a:off x="611795" y="363371"/>
            <a:ext cx="7777534" cy="60075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70000"/>
              </a:lnSpc>
              <a:spcAft>
                <a:spcPts val="600"/>
              </a:spcAft>
            </a:pPr>
            <a:r>
              <a:rPr lang="zh-CN" sz="2400">
                <a:solidFill>
                  <a:schemeClr val="tx1"/>
                </a:solidFill>
                <a:latin typeface="宋体"/>
                <a:ea typeface="宋体"/>
                <a:cs typeface="+mn-lt"/>
                <a:sym typeface="Arial" panose="020B0604020202020204"/>
              </a:rPr>
              <a:t>We have completed some of </a:t>
            </a:r>
            <a:r>
              <a:rPr lang="en-US" altLang="zh-CN" sz="2400" dirty="0">
                <a:solidFill>
                  <a:schemeClr val="tx1"/>
                </a:solidFill>
                <a:latin typeface="宋体"/>
                <a:ea typeface="宋体"/>
                <a:cs typeface="+mn-lt"/>
                <a:sym typeface="Arial" panose="020B0604020202020204"/>
              </a:rPr>
              <a:t>them!</a:t>
            </a:r>
            <a:endParaRPr lang="en-US" altLang="zh-CN" dirty="0">
              <a:solidFill>
                <a:schemeClr val="tx1"/>
              </a:solidFill>
              <a:sym typeface="Arial" panose="020B0604020202020204"/>
            </a:endParaRPr>
          </a:p>
        </p:txBody>
      </p:sp>
      <p:pic>
        <p:nvPicPr>
          <p:cNvPr id="24" name="Picture 24" descr="A screenshot of a video gam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0" y="1085758"/>
            <a:ext cx="7160530" cy="382999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6"/>
  <p:tag name="ISPRING_SCORM_RATE_SLIDES" val="0"/>
  <p:tag name="ISPRING_SCORM_RATE_QUIZZES" val="0"/>
  <p:tag name="ISPRING_SCORM_PASSING_SCORE" val="0.000000"/>
  <p:tag name="ISPRING_ULTRA_SCORM_COURSE_ID" val="9F11F7F3-F11B-4F5A-B8BD-844356794FE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G:\第七批已完成作品\150190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0.6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4|0.6|0.7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6|0.6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0.8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6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6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6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6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6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6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6|1.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34</Slides>
  <Notes>23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Yeah, you are Right !</vt:lpstr>
      <vt:lpstr>PowerPoint Presentation</vt:lpstr>
      <vt:lpstr>PowerPoint Presentation</vt:lpstr>
      <vt:lpstr>Enjoy Classic Metroidvania game？</vt:lpstr>
      <vt:lpstr>But I would say: that's                    Not enough!</vt:lpstr>
      <vt:lpstr>What is our game?</vt:lpstr>
      <vt:lpstr>  Play With RPG  </vt:lpstr>
      <vt:lpstr>  Play With RPG 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revision>16</cp:revision>
  <dcterms:created xsi:type="dcterms:W3CDTF">2023-07-13T01:30:44Z</dcterms:created>
  <dcterms:modified xsi:type="dcterms:W3CDTF">2023-07-15T06:36:25Z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8B7021233E3F47ECAD9F31A0CE41C739_12</vt:lpwstr>
  </property>
  <property fmtid="{D5CDD505-2E9C-101B-9397-08002B2CF9AE}" pid="3" name="KSOProductBuildVer">
    <vt:lpwstr>2052-5.5.1.7991</vt:lpwstr>
  </property>
</Properties>
</file>